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71" r:id="rId4"/>
    <p:sldId id="257" r:id="rId5"/>
    <p:sldId id="258" r:id="rId6"/>
    <p:sldId id="272" r:id="rId7"/>
    <p:sldId id="259" r:id="rId8"/>
    <p:sldId id="270" r:id="rId9"/>
    <p:sldId id="260" r:id="rId10"/>
    <p:sldId id="273" r:id="rId11"/>
    <p:sldId id="261" r:id="rId12"/>
    <p:sldId id="279" r:id="rId13"/>
    <p:sldId id="262" r:id="rId14"/>
    <p:sldId id="274" r:id="rId15"/>
    <p:sldId id="263" r:id="rId16"/>
    <p:sldId id="275" r:id="rId17"/>
    <p:sldId id="264" r:id="rId18"/>
    <p:sldId id="276" r:id="rId19"/>
    <p:sldId id="265" r:id="rId20"/>
    <p:sldId id="277" r:id="rId21"/>
    <p:sldId id="266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00CC-EF4D-734F-A9B2-C94DC4ADD9CC}" type="datetimeFigureOut">
              <a:rPr lang="en-US" smtClean="0"/>
              <a:t>21.10.18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ECEF-4A79-584B-8357-A455E23E42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75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00CC-EF4D-734F-A9B2-C94DC4ADD9CC}" type="datetimeFigureOut">
              <a:rPr lang="en-US" smtClean="0"/>
              <a:t>21.10.18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ECEF-4A79-584B-8357-A455E23E42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87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00CC-EF4D-734F-A9B2-C94DC4ADD9CC}" type="datetimeFigureOut">
              <a:rPr lang="en-US" smtClean="0"/>
              <a:t>21.10.18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ECEF-4A79-584B-8357-A455E23E42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53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00CC-EF4D-734F-A9B2-C94DC4ADD9CC}" type="datetimeFigureOut">
              <a:rPr lang="en-US" smtClean="0"/>
              <a:t>21.10.18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ECEF-4A79-584B-8357-A455E23E42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81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00CC-EF4D-734F-A9B2-C94DC4ADD9CC}" type="datetimeFigureOut">
              <a:rPr lang="en-US" smtClean="0"/>
              <a:t>21.10.18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ECEF-4A79-584B-8357-A455E23E42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45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00CC-EF4D-734F-A9B2-C94DC4ADD9CC}" type="datetimeFigureOut">
              <a:rPr lang="en-US" smtClean="0"/>
              <a:t>21.10.18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ECEF-4A79-584B-8357-A455E23E42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84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00CC-EF4D-734F-A9B2-C94DC4ADD9CC}" type="datetimeFigureOut">
              <a:rPr lang="en-US" smtClean="0"/>
              <a:t>21.10.18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ECEF-4A79-584B-8357-A455E23E42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5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00CC-EF4D-734F-A9B2-C94DC4ADD9CC}" type="datetimeFigureOut">
              <a:rPr lang="en-US" smtClean="0"/>
              <a:t>21.10.18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ECEF-4A79-584B-8357-A455E23E42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94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00CC-EF4D-734F-A9B2-C94DC4ADD9CC}" type="datetimeFigureOut">
              <a:rPr lang="en-US" smtClean="0"/>
              <a:t>21.10.18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ECEF-4A79-584B-8357-A455E23E42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97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00CC-EF4D-734F-A9B2-C94DC4ADD9CC}" type="datetimeFigureOut">
              <a:rPr lang="en-US" smtClean="0"/>
              <a:t>21.10.18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ECEF-4A79-584B-8357-A455E23E42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32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00CC-EF4D-734F-A9B2-C94DC4ADD9CC}" type="datetimeFigureOut">
              <a:rPr lang="en-US" smtClean="0"/>
              <a:t>21.10.18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ECEF-4A79-584B-8357-A455E23E42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17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00CC-EF4D-734F-A9B2-C94DC4ADD9CC}" type="datetimeFigureOut">
              <a:rPr lang="en-US" smtClean="0"/>
              <a:t>21.10.18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ECEF-4A79-584B-8357-A455E23E42C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79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RT5SBk8vAC0" TargetMode="Externa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kFn4Jt1WqXw" TargetMode="Externa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EU flag-Erasmus+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574" y="4953000"/>
            <a:ext cx="5126720" cy="1427245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1" y="0"/>
            <a:ext cx="9141618" cy="42428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9769" y="713195"/>
            <a:ext cx="7204461" cy="2318665"/>
          </a:xfrm>
        </p:spPr>
        <p:txBody>
          <a:bodyPr>
            <a:normAutofit/>
          </a:bodyPr>
          <a:lstStyle/>
          <a:p>
            <a:r>
              <a:rPr lang="es-ES_tradnl" sz="4700" dirty="0" err="1" smtClean="0">
                <a:solidFill>
                  <a:srgbClr val="FFFFFF"/>
                </a:solidFill>
              </a:rPr>
              <a:t>How</a:t>
            </a:r>
            <a:r>
              <a:rPr lang="es-ES_tradnl" sz="4700" dirty="0" smtClean="0">
                <a:solidFill>
                  <a:srgbClr val="FFFFFF"/>
                </a:solidFill>
              </a:rPr>
              <a:t> </a:t>
            </a:r>
            <a:r>
              <a:rPr lang="es-ES_tradnl" sz="4700" dirty="0" err="1" smtClean="0">
                <a:solidFill>
                  <a:srgbClr val="FFFFFF"/>
                </a:solidFill>
              </a:rPr>
              <a:t>Spain</a:t>
            </a:r>
            <a:r>
              <a:rPr lang="es-ES_tradnl" sz="4700" dirty="0" smtClean="0">
                <a:solidFill>
                  <a:srgbClr val="FFFFFF"/>
                </a:solidFill>
              </a:rPr>
              <a:t> </a:t>
            </a:r>
            <a:r>
              <a:rPr lang="es-ES_tradnl" sz="4700" dirty="0" err="1" smtClean="0">
                <a:solidFill>
                  <a:srgbClr val="FFFFFF"/>
                </a:solidFill>
              </a:rPr>
              <a:t>is</a:t>
            </a:r>
            <a:r>
              <a:rPr lang="es-ES_tradnl" sz="4700" dirty="0" smtClean="0">
                <a:solidFill>
                  <a:srgbClr val="FFFFFF"/>
                </a:solidFill>
              </a:rPr>
              <a:t>?</a:t>
            </a:r>
            <a:endParaRPr lang="es-ES_tradnl" sz="4700" dirty="0">
              <a:solidFill>
                <a:srgbClr val="FFFF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20430" y="3031860"/>
            <a:ext cx="6703141" cy="1059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4800" dirty="0" err="1" smtClean="0">
                <a:solidFill>
                  <a:srgbClr val="FFFFFF"/>
                </a:solidFill>
              </a:rPr>
              <a:t>Spain</a:t>
            </a:r>
            <a:endParaRPr lang="es-ES_tradnl" sz="4800" dirty="0">
              <a:solidFill>
                <a:srgbClr val="FFFFFF"/>
              </a:solidFill>
            </a:endParaRPr>
          </a:p>
        </p:txBody>
      </p:sp>
      <p:pic>
        <p:nvPicPr>
          <p:cNvPr id="6" name="Picture 3" descr="C:\Users\Miguel Salamanca\Documents\Plantillas\Identidad visual\Imagen corporativa\Esquina inferior car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43" y="5053290"/>
            <a:ext cx="1959045" cy="178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4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7007" y="963877"/>
            <a:ext cx="2779555" cy="4930246"/>
          </a:xfrm>
        </p:spPr>
        <p:txBody>
          <a:bodyPr>
            <a:normAutofit/>
          </a:bodyPr>
          <a:lstStyle/>
          <a:p>
            <a:r>
              <a:rPr lang="es-ES_tradnl" dirty="0" err="1" smtClean="0">
                <a:solidFill>
                  <a:schemeClr val="accent1"/>
                </a:solidFill>
              </a:rPr>
              <a:t>Arabians</a:t>
            </a:r>
            <a:r>
              <a:rPr lang="es-ES_tradnl" dirty="0" smtClean="0">
                <a:solidFill>
                  <a:schemeClr val="accent1"/>
                </a:solidFill>
              </a:rPr>
              <a:t> (711-1492)</a:t>
            </a:r>
            <a:endParaRPr lang="es-ES_tradnl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32023" y="963876"/>
            <a:ext cx="4864349" cy="544091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conquest</a:t>
            </a:r>
            <a:r>
              <a:rPr lang="es-ES" sz="2600" dirty="0"/>
              <a:t> of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Visigothic</a:t>
            </a:r>
            <a:r>
              <a:rPr lang="es-ES" sz="2600" dirty="0"/>
              <a:t> </a:t>
            </a:r>
            <a:r>
              <a:rPr lang="es-ES" sz="2600" dirty="0" err="1"/>
              <a:t>kingdom</a:t>
            </a:r>
            <a:r>
              <a:rPr lang="es-ES" sz="2600" dirty="0"/>
              <a:t> </a:t>
            </a:r>
            <a:r>
              <a:rPr lang="es-ES" sz="2600" dirty="0" err="1"/>
              <a:t>by</a:t>
            </a:r>
            <a:r>
              <a:rPr lang="es-ES" sz="2600" dirty="0"/>
              <a:t> </a:t>
            </a:r>
            <a:r>
              <a:rPr lang="es-ES" sz="2600" dirty="0" err="1"/>
              <a:t>muslim</a:t>
            </a:r>
            <a:r>
              <a:rPr lang="es-ES" sz="2600" dirty="0"/>
              <a:t> </a:t>
            </a:r>
            <a:r>
              <a:rPr lang="es-ES" sz="2600" dirty="0" err="1"/>
              <a:t>leaders</a:t>
            </a:r>
            <a:r>
              <a:rPr lang="es-ES" sz="2600" dirty="0"/>
              <a:t> of </a:t>
            </a:r>
            <a:r>
              <a:rPr lang="es-ES" sz="2600" dirty="0" err="1"/>
              <a:t>the</a:t>
            </a:r>
            <a:r>
              <a:rPr lang="es-ES" sz="2600" dirty="0"/>
              <a:t> Omeya </a:t>
            </a:r>
            <a:r>
              <a:rPr lang="es-ES" sz="2600" dirty="0" err="1"/>
              <a:t>Caliphate</a:t>
            </a:r>
            <a:r>
              <a:rPr lang="es-ES" sz="2600" dirty="0"/>
              <a:t> </a:t>
            </a:r>
            <a:r>
              <a:rPr lang="es-ES" sz="2600" dirty="0" err="1"/>
              <a:t>was</a:t>
            </a:r>
            <a:r>
              <a:rPr lang="es-ES" sz="2600" dirty="0"/>
              <a:t> a </a:t>
            </a:r>
            <a:r>
              <a:rPr lang="es-ES" sz="2600" dirty="0" err="1"/>
              <a:t>long</a:t>
            </a:r>
            <a:r>
              <a:rPr lang="es-ES" sz="2600" dirty="0"/>
              <a:t> </a:t>
            </a:r>
            <a:r>
              <a:rPr lang="es-ES" sz="2600" dirty="0" err="1"/>
              <a:t>process</a:t>
            </a:r>
            <a:r>
              <a:rPr lang="es-ES" sz="2600" dirty="0"/>
              <a:t>, </a:t>
            </a:r>
            <a:r>
              <a:rPr lang="es-ES" sz="2600" dirty="0" err="1"/>
              <a:t>which</a:t>
            </a:r>
            <a:r>
              <a:rPr lang="es-ES" sz="2600" dirty="0"/>
              <a:t> </a:t>
            </a:r>
            <a:r>
              <a:rPr lang="es-ES" sz="2600" dirty="0" err="1"/>
              <a:t>lasted</a:t>
            </a:r>
            <a:r>
              <a:rPr lang="es-ES" sz="2600" dirty="0"/>
              <a:t> </a:t>
            </a:r>
            <a:r>
              <a:rPr lang="es-ES" sz="2600" dirty="0" err="1"/>
              <a:t>fifteen</a:t>
            </a:r>
            <a:r>
              <a:rPr lang="es-ES" sz="2600" dirty="0"/>
              <a:t> </a:t>
            </a:r>
            <a:r>
              <a:rPr lang="es-ES" sz="2600" dirty="0" err="1"/>
              <a:t>years</a:t>
            </a:r>
            <a:r>
              <a:rPr lang="es-ES" sz="2600" dirty="0"/>
              <a:t>, </a:t>
            </a:r>
            <a:r>
              <a:rPr lang="es-ES" sz="2600" dirty="0" err="1"/>
              <a:t>from</a:t>
            </a:r>
            <a:r>
              <a:rPr lang="es-ES" sz="2600" dirty="0"/>
              <a:t> 711 </a:t>
            </a:r>
            <a:r>
              <a:rPr lang="es-ES" sz="2600" dirty="0" err="1"/>
              <a:t>to</a:t>
            </a:r>
            <a:r>
              <a:rPr lang="es-ES" sz="2600" dirty="0"/>
              <a:t> 726, in </a:t>
            </a:r>
            <a:r>
              <a:rPr lang="es-ES" sz="2600" dirty="0" err="1"/>
              <a:t>which</a:t>
            </a:r>
            <a:r>
              <a:rPr lang="es-ES" sz="2600" dirty="0"/>
              <a:t>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Iberian</a:t>
            </a:r>
            <a:r>
              <a:rPr lang="es-ES" sz="2600" dirty="0"/>
              <a:t> </a:t>
            </a:r>
            <a:r>
              <a:rPr lang="es-ES" sz="2600" dirty="0" err="1"/>
              <a:t>Peninsula</a:t>
            </a:r>
            <a:r>
              <a:rPr lang="es-ES" sz="2600" dirty="0"/>
              <a:t> </a:t>
            </a:r>
            <a:r>
              <a:rPr lang="es-ES" sz="2600" dirty="0" err="1"/>
              <a:t>was</a:t>
            </a:r>
            <a:r>
              <a:rPr lang="es-ES" sz="2600" dirty="0"/>
              <a:t> </a:t>
            </a:r>
            <a:r>
              <a:rPr lang="es-ES" sz="2600" dirty="0" err="1"/>
              <a:t>taken</a:t>
            </a:r>
            <a:r>
              <a:rPr lang="es-ES" sz="2600" dirty="0"/>
              <a:t>.</a:t>
            </a:r>
          </a:p>
          <a:p>
            <a:r>
              <a:rPr lang="es-ES" sz="2600" dirty="0"/>
              <a:t>Al-Ándalus </a:t>
            </a:r>
            <a:r>
              <a:rPr lang="es-ES" sz="2600" dirty="0" err="1"/>
              <a:t>was</a:t>
            </a:r>
            <a:r>
              <a:rPr lang="es-ES" sz="2600" dirty="0"/>
              <a:t>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name</a:t>
            </a:r>
            <a:r>
              <a:rPr lang="es-ES" sz="2600" dirty="0"/>
              <a:t> </a:t>
            </a:r>
            <a:r>
              <a:rPr lang="es-ES" sz="2600" dirty="0" err="1"/>
              <a:t>with</a:t>
            </a:r>
            <a:r>
              <a:rPr lang="es-ES" sz="2600" dirty="0"/>
              <a:t> </a:t>
            </a:r>
            <a:r>
              <a:rPr lang="es-ES" sz="2600" dirty="0" err="1"/>
              <a:t>which</a:t>
            </a:r>
            <a:r>
              <a:rPr lang="es-ES" sz="2600" dirty="0"/>
              <a:t> </a:t>
            </a:r>
            <a:r>
              <a:rPr lang="es-ES" sz="2600" dirty="0" err="1"/>
              <a:t>they</a:t>
            </a:r>
            <a:r>
              <a:rPr lang="es-ES" sz="2600" dirty="0"/>
              <a:t> </a:t>
            </a:r>
            <a:r>
              <a:rPr lang="es-ES" sz="2600" dirty="0" err="1"/>
              <a:t>called</a:t>
            </a:r>
            <a:r>
              <a:rPr lang="es-ES" sz="2600" dirty="0"/>
              <a:t>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conquered</a:t>
            </a:r>
            <a:r>
              <a:rPr lang="es-ES" sz="2600" dirty="0"/>
              <a:t> </a:t>
            </a:r>
            <a:r>
              <a:rPr lang="es-ES" sz="2600" dirty="0" err="1"/>
              <a:t>territory</a:t>
            </a:r>
            <a:r>
              <a:rPr lang="es-ES" sz="2600" dirty="0"/>
              <a:t>.</a:t>
            </a:r>
          </a:p>
          <a:p>
            <a:r>
              <a:rPr lang="es-ES" sz="2600" dirty="0" err="1"/>
              <a:t>Until</a:t>
            </a:r>
            <a:r>
              <a:rPr lang="es-ES" sz="2600" dirty="0"/>
              <a:t> in 1492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Catholic</a:t>
            </a:r>
            <a:r>
              <a:rPr lang="es-ES" sz="2600" dirty="0"/>
              <a:t> </a:t>
            </a:r>
            <a:r>
              <a:rPr lang="es-ES" sz="2600" dirty="0" err="1"/>
              <a:t>Monarchs</a:t>
            </a:r>
            <a:r>
              <a:rPr lang="es-ES" sz="2600" dirty="0"/>
              <a:t> </a:t>
            </a:r>
            <a:r>
              <a:rPr lang="es-ES" sz="2600" dirty="0" err="1"/>
              <a:t>recovered</a:t>
            </a:r>
            <a:r>
              <a:rPr lang="es-ES" sz="2600" dirty="0"/>
              <a:t>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last</a:t>
            </a:r>
            <a:r>
              <a:rPr lang="es-ES" sz="2600" dirty="0"/>
              <a:t> </a:t>
            </a:r>
            <a:r>
              <a:rPr lang="es-ES" sz="2600" dirty="0" err="1"/>
              <a:t>part</a:t>
            </a:r>
            <a:r>
              <a:rPr lang="es-ES" sz="2600" dirty="0"/>
              <a:t> of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territory</a:t>
            </a:r>
            <a:r>
              <a:rPr lang="es-ES" sz="2600" dirty="0"/>
              <a:t> of Al-</a:t>
            </a:r>
            <a:r>
              <a:rPr lang="es-ES" sz="2600" dirty="0" err="1"/>
              <a:t>Andalus</a:t>
            </a:r>
            <a:r>
              <a:rPr lang="es-ES" sz="2600" dirty="0"/>
              <a:t>; Granada</a:t>
            </a:r>
            <a:r>
              <a:rPr lang="es-ES" sz="2800" dirty="0"/>
              <a:t>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5396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pantalla 2018-09-18 a las 14.32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" b="1303"/>
          <a:stretch>
            <a:fillRect/>
          </a:stretch>
        </p:blipFill>
        <p:spPr>
          <a:xfrm>
            <a:off x="467783" y="119803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81649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7007" y="963877"/>
            <a:ext cx="2779555" cy="4930246"/>
          </a:xfrm>
        </p:spPr>
        <p:txBody>
          <a:bodyPr>
            <a:normAutofit/>
          </a:bodyPr>
          <a:lstStyle/>
          <a:p>
            <a:r>
              <a:rPr lang="es-ES_tradnl" dirty="0" err="1" smtClean="0">
                <a:solidFill>
                  <a:schemeClr val="accent1"/>
                </a:solidFill>
              </a:rPr>
              <a:t>Hispanic</a:t>
            </a:r>
            <a:r>
              <a:rPr lang="es-ES_tradnl" dirty="0" smtClean="0">
                <a:solidFill>
                  <a:schemeClr val="accent1"/>
                </a:solidFill>
              </a:rPr>
              <a:t> </a:t>
            </a:r>
            <a:r>
              <a:rPr lang="es-ES_tradnl" dirty="0" err="1" smtClean="0">
                <a:solidFill>
                  <a:schemeClr val="accent1"/>
                </a:solidFill>
              </a:rPr>
              <a:t>Monarchy</a:t>
            </a:r>
            <a:endParaRPr lang="es-ES_tradnl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32023" y="963876"/>
            <a:ext cx="4864349" cy="544091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conquest</a:t>
            </a:r>
            <a:r>
              <a:rPr lang="es-ES" sz="2600" dirty="0"/>
              <a:t> of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Visigothic</a:t>
            </a:r>
            <a:r>
              <a:rPr lang="es-ES" sz="2600" dirty="0"/>
              <a:t> </a:t>
            </a:r>
            <a:r>
              <a:rPr lang="es-ES" sz="2600" dirty="0" err="1"/>
              <a:t>kingdom</a:t>
            </a:r>
            <a:r>
              <a:rPr lang="es-ES" sz="2600" dirty="0"/>
              <a:t> </a:t>
            </a:r>
            <a:r>
              <a:rPr lang="es-ES" sz="2600" dirty="0" err="1"/>
              <a:t>by</a:t>
            </a:r>
            <a:r>
              <a:rPr lang="es-ES" sz="2600" dirty="0"/>
              <a:t> </a:t>
            </a:r>
            <a:r>
              <a:rPr lang="es-ES" sz="2600" dirty="0" err="1"/>
              <a:t>muslim</a:t>
            </a:r>
            <a:r>
              <a:rPr lang="es-ES" sz="2600" dirty="0"/>
              <a:t> </a:t>
            </a:r>
            <a:r>
              <a:rPr lang="es-ES" sz="2600" dirty="0" err="1"/>
              <a:t>leaders</a:t>
            </a:r>
            <a:r>
              <a:rPr lang="es-ES" sz="2600" dirty="0"/>
              <a:t> of </a:t>
            </a:r>
            <a:r>
              <a:rPr lang="es-ES" sz="2600" dirty="0" err="1"/>
              <a:t>the</a:t>
            </a:r>
            <a:r>
              <a:rPr lang="es-ES" sz="2600" dirty="0"/>
              <a:t> Omeya </a:t>
            </a:r>
            <a:r>
              <a:rPr lang="es-ES" sz="2600" dirty="0" err="1"/>
              <a:t>Caliphate</a:t>
            </a:r>
            <a:r>
              <a:rPr lang="es-ES" sz="2600" dirty="0"/>
              <a:t> </a:t>
            </a:r>
            <a:r>
              <a:rPr lang="es-ES" sz="2600" dirty="0" err="1"/>
              <a:t>was</a:t>
            </a:r>
            <a:r>
              <a:rPr lang="es-ES" sz="2600" dirty="0"/>
              <a:t> a </a:t>
            </a:r>
            <a:r>
              <a:rPr lang="es-ES" sz="2600" dirty="0" err="1"/>
              <a:t>long</a:t>
            </a:r>
            <a:r>
              <a:rPr lang="es-ES" sz="2600" dirty="0"/>
              <a:t> </a:t>
            </a:r>
            <a:r>
              <a:rPr lang="es-ES" sz="2600" dirty="0" err="1"/>
              <a:t>process</a:t>
            </a:r>
            <a:r>
              <a:rPr lang="es-ES" sz="2600" dirty="0"/>
              <a:t>, </a:t>
            </a:r>
            <a:r>
              <a:rPr lang="es-ES" sz="2600" dirty="0" err="1"/>
              <a:t>which</a:t>
            </a:r>
            <a:r>
              <a:rPr lang="es-ES" sz="2600" dirty="0"/>
              <a:t> </a:t>
            </a:r>
            <a:r>
              <a:rPr lang="es-ES" sz="2600" dirty="0" err="1"/>
              <a:t>lasted</a:t>
            </a:r>
            <a:r>
              <a:rPr lang="es-ES" sz="2600" dirty="0"/>
              <a:t> </a:t>
            </a:r>
            <a:r>
              <a:rPr lang="es-ES" sz="2600" dirty="0" err="1"/>
              <a:t>fifteen</a:t>
            </a:r>
            <a:r>
              <a:rPr lang="es-ES" sz="2600" dirty="0"/>
              <a:t> </a:t>
            </a:r>
            <a:r>
              <a:rPr lang="es-ES" sz="2600" dirty="0" err="1"/>
              <a:t>years</a:t>
            </a:r>
            <a:r>
              <a:rPr lang="es-ES" sz="2600" dirty="0"/>
              <a:t>, </a:t>
            </a:r>
            <a:r>
              <a:rPr lang="es-ES" sz="2600" dirty="0" err="1"/>
              <a:t>from</a:t>
            </a:r>
            <a:r>
              <a:rPr lang="es-ES" sz="2600" dirty="0"/>
              <a:t> 711 </a:t>
            </a:r>
            <a:r>
              <a:rPr lang="es-ES" sz="2600" dirty="0" err="1"/>
              <a:t>to</a:t>
            </a:r>
            <a:r>
              <a:rPr lang="es-ES" sz="2600" dirty="0"/>
              <a:t> 726, in </a:t>
            </a:r>
            <a:r>
              <a:rPr lang="es-ES" sz="2600" dirty="0" err="1"/>
              <a:t>which</a:t>
            </a:r>
            <a:r>
              <a:rPr lang="es-ES" sz="2600" dirty="0"/>
              <a:t>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Iberian</a:t>
            </a:r>
            <a:r>
              <a:rPr lang="es-ES" sz="2600" dirty="0"/>
              <a:t> </a:t>
            </a:r>
            <a:r>
              <a:rPr lang="es-ES" sz="2600" dirty="0" err="1"/>
              <a:t>Peninsula</a:t>
            </a:r>
            <a:r>
              <a:rPr lang="es-ES" sz="2600" dirty="0"/>
              <a:t> </a:t>
            </a:r>
            <a:r>
              <a:rPr lang="es-ES" sz="2600" dirty="0" err="1"/>
              <a:t>was</a:t>
            </a:r>
            <a:r>
              <a:rPr lang="es-ES" sz="2600" dirty="0"/>
              <a:t> </a:t>
            </a:r>
            <a:r>
              <a:rPr lang="es-ES" sz="2600" dirty="0" err="1"/>
              <a:t>taken</a:t>
            </a:r>
            <a:r>
              <a:rPr lang="es-ES" sz="2600" dirty="0"/>
              <a:t>.</a:t>
            </a:r>
          </a:p>
          <a:p>
            <a:r>
              <a:rPr lang="es-ES" sz="2600" dirty="0"/>
              <a:t>Al-Ándalus </a:t>
            </a:r>
            <a:r>
              <a:rPr lang="es-ES" sz="2600" dirty="0" err="1"/>
              <a:t>was</a:t>
            </a:r>
            <a:r>
              <a:rPr lang="es-ES" sz="2600" dirty="0"/>
              <a:t>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name</a:t>
            </a:r>
            <a:r>
              <a:rPr lang="es-ES" sz="2600" dirty="0"/>
              <a:t> </a:t>
            </a:r>
            <a:r>
              <a:rPr lang="es-ES" sz="2600" dirty="0" err="1"/>
              <a:t>with</a:t>
            </a:r>
            <a:r>
              <a:rPr lang="es-ES" sz="2600" dirty="0"/>
              <a:t> </a:t>
            </a:r>
            <a:r>
              <a:rPr lang="es-ES" sz="2600" dirty="0" err="1"/>
              <a:t>which</a:t>
            </a:r>
            <a:r>
              <a:rPr lang="es-ES" sz="2600" dirty="0"/>
              <a:t> </a:t>
            </a:r>
            <a:r>
              <a:rPr lang="es-ES" sz="2600" dirty="0" err="1"/>
              <a:t>they</a:t>
            </a:r>
            <a:r>
              <a:rPr lang="es-ES" sz="2600" dirty="0"/>
              <a:t> </a:t>
            </a:r>
            <a:r>
              <a:rPr lang="es-ES" sz="2600" dirty="0" err="1"/>
              <a:t>called</a:t>
            </a:r>
            <a:r>
              <a:rPr lang="es-ES" sz="2600" dirty="0"/>
              <a:t>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conquered</a:t>
            </a:r>
            <a:r>
              <a:rPr lang="es-ES" sz="2600" dirty="0"/>
              <a:t> </a:t>
            </a:r>
            <a:r>
              <a:rPr lang="es-ES" sz="2600" dirty="0" err="1"/>
              <a:t>territory</a:t>
            </a:r>
            <a:r>
              <a:rPr lang="es-ES" sz="2600" dirty="0"/>
              <a:t>.</a:t>
            </a:r>
          </a:p>
          <a:p>
            <a:r>
              <a:rPr lang="es-ES" sz="2600" dirty="0" err="1"/>
              <a:t>Until</a:t>
            </a:r>
            <a:r>
              <a:rPr lang="es-ES" sz="2600" dirty="0"/>
              <a:t> in 1492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Catholic</a:t>
            </a:r>
            <a:r>
              <a:rPr lang="es-ES" sz="2600" dirty="0"/>
              <a:t> </a:t>
            </a:r>
            <a:r>
              <a:rPr lang="es-ES" sz="2600" dirty="0" err="1"/>
              <a:t>Monarchs</a:t>
            </a:r>
            <a:r>
              <a:rPr lang="es-ES" sz="2600" dirty="0"/>
              <a:t> </a:t>
            </a:r>
            <a:r>
              <a:rPr lang="es-ES" sz="2600" dirty="0" err="1"/>
              <a:t>recovered</a:t>
            </a:r>
            <a:r>
              <a:rPr lang="es-ES" sz="2600" dirty="0"/>
              <a:t>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last</a:t>
            </a:r>
            <a:r>
              <a:rPr lang="es-ES" sz="2600" dirty="0"/>
              <a:t> </a:t>
            </a:r>
            <a:r>
              <a:rPr lang="es-ES" sz="2600" dirty="0" err="1"/>
              <a:t>part</a:t>
            </a:r>
            <a:r>
              <a:rPr lang="es-ES" sz="2600" dirty="0"/>
              <a:t> of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territory</a:t>
            </a:r>
            <a:r>
              <a:rPr lang="es-ES" sz="2600" dirty="0"/>
              <a:t> of Al-</a:t>
            </a:r>
            <a:r>
              <a:rPr lang="es-ES" sz="2600" dirty="0" err="1"/>
              <a:t>Andalus</a:t>
            </a:r>
            <a:r>
              <a:rPr lang="es-ES" sz="2600" dirty="0"/>
              <a:t>; Granada</a:t>
            </a:r>
            <a:r>
              <a:rPr lang="es-ES" sz="2800" dirty="0"/>
              <a:t>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1529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pantalla 2018-09-18 a las 14.32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" b="887"/>
          <a:stretch>
            <a:fillRect/>
          </a:stretch>
        </p:blipFill>
        <p:spPr>
          <a:xfrm>
            <a:off x="457200" y="114511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32141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377" y="963877"/>
            <a:ext cx="2411402" cy="4930246"/>
          </a:xfrm>
        </p:spPr>
        <p:txBody>
          <a:bodyPr>
            <a:normAutofit/>
          </a:bodyPr>
          <a:lstStyle/>
          <a:p>
            <a:r>
              <a:rPr lang="es-ES_tradnl" dirty="0" err="1" smtClean="0">
                <a:solidFill>
                  <a:schemeClr val="accent1"/>
                </a:solidFill>
              </a:rPr>
              <a:t>Artistic</a:t>
            </a:r>
            <a:r>
              <a:rPr lang="es-ES_tradnl" dirty="0" smtClean="0">
                <a:solidFill>
                  <a:schemeClr val="accent1"/>
                </a:solidFill>
              </a:rPr>
              <a:t> and cultural </a:t>
            </a:r>
            <a:r>
              <a:rPr lang="es-ES_tradnl" dirty="0" err="1" smtClean="0">
                <a:solidFill>
                  <a:schemeClr val="accent1"/>
                </a:solidFill>
              </a:rPr>
              <a:t>heritage</a:t>
            </a:r>
            <a:endParaRPr lang="es-ES_tradnl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32023" y="963876"/>
            <a:ext cx="5170804" cy="544091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2000" dirty="0" err="1"/>
              <a:t>Spain’s</a:t>
            </a:r>
            <a:r>
              <a:rPr lang="es-ES" sz="2000" dirty="0"/>
              <a:t> </a:t>
            </a:r>
            <a:r>
              <a:rPr lang="es-ES" sz="2000" dirty="0" err="1"/>
              <a:t>unique</a:t>
            </a:r>
            <a:r>
              <a:rPr lang="es-ES" sz="2000" dirty="0"/>
              <a:t> </a:t>
            </a:r>
            <a:r>
              <a:rPr lang="es-ES" sz="2000" dirty="0" err="1"/>
              <a:t>heritage</a:t>
            </a:r>
            <a:r>
              <a:rPr lang="es-ES" sz="2000" dirty="0"/>
              <a:t> </a:t>
            </a:r>
            <a:r>
              <a:rPr lang="es-ES" sz="2000" dirty="0" err="1"/>
              <a:t>features</a:t>
            </a:r>
            <a:r>
              <a:rPr lang="es-ES" sz="2000" dirty="0"/>
              <a:t> </a:t>
            </a:r>
            <a:r>
              <a:rPr lang="es-ES" sz="2000" dirty="0" err="1"/>
              <a:t>myriad</a:t>
            </a:r>
            <a:r>
              <a:rPr lang="es-ES" sz="2000" dirty="0"/>
              <a:t> </a:t>
            </a:r>
            <a:r>
              <a:rPr lang="es-ES" sz="2000" dirty="0" err="1"/>
              <a:t>treasures</a:t>
            </a:r>
            <a:r>
              <a:rPr lang="es-ES" sz="2000" dirty="0"/>
              <a:t> of incalculable </a:t>
            </a:r>
            <a:r>
              <a:rPr lang="es-ES" sz="2000" dirty="0" err="1"/>
              <a:t>artistic</a:t>
            </a:r>
            <a:r>
              <a:rPr lang="es-ES" sz="2000" dirty="0"/>
              <a:t>, </a:t>
            </a:r>
            <a:r>
              <a:rPr lang="es-ES" sz="2000" dirty="0" err="1"/>
              <a:t>historical</a:t>
            </a:r>
            <a:r>
              <a:rPr lang="es-ES" sz="2000" dirty="0"/>
              <a:t>, and cultural </a:t>
            </a:r>
            <a:r>
              <a:rPr lang="es-ES" sz="2000" dirty="0" err="1"/>
              <a:t>value</a:t>
            </a:r>
            <a:r>
              <a:rPr lang="es-ES" sz="2000" dirty="0"/>
              <a:t>. </a:t>
            </a:r>
            <a:r>
              <a:rPr lang="es-ES" sz="2000" dirty="0" err="1"/>
              <a:t>Our</a:t>
            </a:r>
            <a:r>
              <a:rPr lang="es-ES" sz="2000" dirty="0"/>
              <a:t> </a:t>
            </a:r>
            <a:r>
              <a:rPr lang="es-ES" sz="2000" dirty="0" err="1"/>
              <a:t>rich</a:t>
            </a:r>
            <a:r>
              <a:rPr lang="es-ES" sz="2000" dirty="0"/>
              <a:t> </a:t>
            </a:r>
            <a:r>
              <a:rPr lang="es-ES" sz="2000" dirty="0" err="1"/>
              <a:t>heritage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 </a:t>
            </a:r>
            <a:r>
              <a:rPr lang="es-ES" sz="2000" dirty="0" err="1"/>
              <a:t>endorsed</a:t>
            </a:r>
            <a:r>
              <a:rPr lang="es-ES" sz="2000" dirty="0"/>
              <a:t> </a:t>
            </a:r>
            <a:r>
              <a:rPr lang="es-ES" sz="2000" dirty="0" err="1"/>
              <a:t>by</a:t>
            </a:r>
            <a:r>
              <a:rPr lang="es-ES" sz="2000" dirty="0"/>
              <a:t> UNESCO: </a:t>
            </a:r>
            <a:r>
              <a:rPr lang="es-ES" sz="2000" dirty="0" err="1"/>
              <a:t>its</a:t>
            </a:r>
            <a:r>
              <a:rPr lang="es-ES" sz="2000" dirty="0"/>
              <a:t> </a:t>
            </a:r>
            <a:r>
              <a:rPr lang="es-ES" sz="2000" dirty="0" err="1"/>
              <a:t>World</a:t>
            </a:r>
            <a:r>
              <a:rPr lang="es-ES" sz="2000" dirty="0"/>
              <a:t> </a:t>
            </a:r>
            <a:r>
              <a:rPr lang="es-ES" sz="2000" dirty="0" err="1"/>
              <a:t>Heritage</a:t>
            </a:r>
            <a:r>
              <a:rPr lang="es-ES" sz="2000" dirty="0"/>
              <a:t> </a:t>
            </a:r>
            <a:r>
              <a:rPr lang="es-ES" sz="2000" dirty="0" err="1"/>
              <a:t>list</a:t>
            </a:r>
            <a:r>
              <a:rPr lang="es-ES" sz="2000" dirty="0"/>
              <a:t> </a:t>
            </a:r>
            <a:r>
              <a:rPr lang="es-ES" sz="2000" dirty="0" err="1"/>
              <a:t>includes</a:t>
            </a:r>
            <a:r>
              <a:rPr lang="es-ES" sz="2000" dirty="0"/>
              <a:t> more </a:t>
            </a:r>
            <a:r>
              <a:rPr lang="es-ES" sz="2000" dirty="0" err="1"/>
              <a:t>than</a:t>
            </a:r>
            <a:r>
              <a:rPr lang="es-ES" sz="2000" dirty="0"/>
              <a:t> 45 cultural and natural </a:t>
            </a:r>
            <a:r>
              <a:rPr lang="es-ES" sz="2000" dirty="0" err="1"/>
              <a:t>gems</a:t>
            </a:r>
            <a:r>
              <a:rPr lang="es-ES" sz="2000" dirty="0"/>
              <a:t> in </a:t>
            </a:r>
            <a:r>
              <a:rPr lang="es-ES" sz="2000" dirty="0" err="1"/>
              <a:t>Spain</a:t>
            </a:r>
            <a:r>
              <a:rPr lang="es-ES" sz="2000" dirty="0"/>
              <a:t>, (</a:t>
            </a:r>
            <a:r>
              <a:rPr lang="es-ES" sz="2000" dirty="0" err="1"/>
              <a:t>including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cave </a:t>
            </a:r>
            <a:r>
              <a:rPr lang="es-ES" sz="2000" dirty="0" err="1"/>
              <a:t>paintings</a:t>
            </a:r>
            <a:r>
              <a:rPr lang="es-ES" sz="2000" dirty="0"/>
              <a:t> of Altamira and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i="1" dirty="0"/>
              <a:t>Camino de </a:t>
            </a:r>
            <a:r>
              <a:rPr lang="es-ES" sz="2000" i="1" dirty="0" err="1"/>
              <a:t>Santiago</a:t>
            </a:r>
            <a:r>
              <a:rPr lang="es-ES" sz="2000" dirty="0" err="1"/>
              <a:t>¨The</a:t>
            </a:r>
            <a:r>
              <a:rPr lang="es-ES" sz="2000" dirty="0"/>
              <a:t> </a:t>
            </a:r>
            <a:r>
              <a:rPr lang="es-ES" sz="2000" dirty="0" err="1"/>
              <a:t>Way</a:t>
            </a:r>
            <a:r>
              <a:rPr lang="es-ES" sz="2000" dirty="0"/>
              <a:t> of Saint James¨. </a:t>
            </a:r>
            <a:r>
              <a:rPr lang="es-ES" sz="2000" dirty="0" err="1"/>
              <a:t>Our</a:t>
            </a:r>
            <a:r>
              <a:rPr lang="es-ES" sz="2000" dirty="0"/>
              <a:t> country </a:t>
            </a:r>
            <a:r>
              <a:rPr lang="es-ES" sz="2000" dirty="0" err="1"/>
              <a:t>also</a:t>
            </a:r>
            <a:r>
              <a:rPr lang="es-ES" sz="2000" dirty="0"/>
              <a:t> has more </a:t>
            </a:r>
            <a:r>
              <a:rPr lang="es-ES" sz="2000" dirty="0" err="1"/>
              <a:t>than</a:t>
            </a:r>
            <a:r>
              <a:rPr lang="es-ES" sz="2000" dirty="0"/>
              <a:t> 15 </a:t>
            </a:r>
            <a:r>
              <a:rPr lang="es-ES" sz="2000" dirty="0" err="1"/>
              <a:t>elements</a:t>
            </a:r>
            <a:r>
              <a:rPr lang="es-ES" sz="2000" dirty="0"/>
              <a:t> </a:t>
            </a:r>
            <a:r>
              <a:rPr lang="es-ES" sz="2000" dirty="0" err="1"/>
              <a:t>on</a:t>
            </a:r>
            <a:r>
              <a:rPr lang="es-ES" sz="2000" dirty="0"/>
              <a:t> </a:t>
            </a:r>
            <a:r>
              <a:rPr lang="es-ES" sz="2000" dirty="0" err="1"/>
              <a:t>its</a:t>
            </a:r>
            <a:r>
              <a:rPr lang="es-ES" sz="2000" dirty="0"/>
              <a:t> Intangible Cultural </a:t>
            </a:r>
            <a:r>
              <a:rPr lang="es-ES" sz="2000" dirty="0" err="1"/>
              <a:t>Heritage</a:t>
            </a:r>
            <a:r>
              <a:rPr lang="es-ES" sz="2000" dirty="0"/>
              <a:t> </a:t>
            </a:r>
            <a:r>
              <a:rPr lang="es-ES" sz="2000" dirty="0" err="1"/>
              <a:t>list</a:t>
            </a:r>
            <a:r>
              <a:rPr lang="es-ES" sz="2000" dirty="0"/>
              <a:t>( </a:t>
            </a:r>
            <a:r>
              <a:rPr lang="es-ES" sz="2000" dirty="0" err="1"/>
              <a:t>such</a:t>
            </a:r>
            <a:r>
              <a:rPr lang="es-ES" sz="2000" dirty="0"/>
              <a:t> as flamenco </a:t>
            </a:r>
            <a:r>
              <a:rPr lang="es-ES" sz="2000" dirty="0" err="1"/>
              <a:t>or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Valencia Fallas </a:t>
            </a:r>
            <a:r>
              <a:rPr lang="es-ES" sz="2000" dirty="0" err="1"/>
              <a:t>festivities</a:t>
            </a:r>
            <a:r>
              <a:rPr lang="es-ES" sz="2000" dirty="0"/>
              <a:t>). </a:t>
            </a:r>
            <a:r>
              <a:rPr lang="es-ES" sz="2000" dirty="0" err="1"/>
              <a:t>Apart</a:t>
            </a:r>
            <a:r>
              <a:rPr lang="es-ES" sz="2000" dirty="0"/>
              <a:t> </a:t>
            </a:r>
            <a:r>
              <a:rPr lang="es-ES" sz="2000" dirty="0" err="1"/>
              <a:t>from</a:t>
            </a:r>
            <a:r>
              <a:rPr lang="es-ES" sz="2000" dirty="0"/>
              <a:t> natural </a:t>
            </a:r>
            <a:r>
              <a:rPr lang="es-ES" sz="2000" dirty="0" err="1"/>
              <a:t>sites</a:t>
            </a:r>
            <a:r>
              <a:rPr lang="es-ES" sz="2000" dirty="0"/>
              <a:t>, </a:t>
            </a:r>
            <a:r>
              <a:rPr lang="es-ES" sz="2000" dirty="0" err="1"/>
              <a:t>castles</a:t>
            </a:r>
            <a:r>
              <a:rPr lang="es-ES" sz="2000" dirty="0"/>
              <a:t>, </a:t>
            </a:r>
            <a:r>
              <a:rPr lang="es-ES" sz="2000" dirty="0" err="1"/>
              <a:t>palaces</a:t>
            </a:r>
            <a:r>
              <a:rPr lang="es-ES" sz="2000" dirty="0"/>
              <a:t>, </a:t>
            </a:r>
            <a:r>
              <a:rPr lang="es-ES" sz="2000" dirty="0" err="1"/>
              <a:t>cathedrals</a:t>
            </a:r>
            <a:r>
              <a:rPr lang="es-ES" sz="2000" dirty="0"/>
              <a:t>, and </a:t>
            </a:r>
            <a:r>
              <a:rPr lang="es-ES" sz="2000" dirty="0" err="1"/>
              <a:t>festivals</a:t>
            </a:r>
            <a:r>
              <a:rPr lang="es-ES" sz="2000" dirty="0"/>
              <a:t> and </a:t>
            </a:r>
            <a:r>
              <a:rPr lang="es-ES" sz="2000" dirty="0" err="1"/>
              <a:t>other</a:t>
            </a:r>
            <a:r>
              <a:rPr lang="es-ES" sz="2000" dirty="0"/>
              <a:t> </a:t>
            </a:r>
            <a:r>
              <a:rPr lang="es-ES" sz="2000" dirty="0" err="1"/>
              <a:t>traditions</a:t>
            </a:r>
            <a:r>
              <a:rPr lang="es-ES" sz="2000" dirty="0"/>
              <a:t>, </a:t>
            </a:r>
            <a:r>
              <a:rPr lang="es-ES" sz="2000" dirty="0" err="1"/>
              <a:t>Spain</a:t>
            </a:r>
            <a:r>
              <a:rPr lang="es-ES" sz="2000" dirty="0"/>
              <a:t> has </a:t>
            </a:r>
            <a:r>
              <a:rPr lang="es-ES" sz="2000" dirty="0" err="1"/>
              <a:t>wonderful</a:t>
            </a:r>
            <a:r>
              <a:rPr lang="es-ES" sz="2000" dirty="0"/>
              <a:t>, </a:t>
            </a:r>
            <a:r>
              <a:rPr lang="es-ES" sz="2000" dirty="0" err="1"/>
              <a:t>world-famous</a:t>
            </a:r>
            <a:r>
              <a:rPr lang="es-ES" sz="2000" dirty="0"/>
              <a:t> </a:t>
            </a:r>
            <a:r>
              <a:rPr lang="es-ES" sz="2000" dirty="0" err="1"/>
              <a:t>museums</a:t>
            </a:r>
            <a:r>
              <a:rPr lang="es-ES" sz="2000" dirty="0"/>
              <a:t> (Prado, Reina Sofía, Guggenheim Bilbao, etc.) and </a:t>
            </a:r>
            <a:r>
              <a:rPr lang="es-ES" sz="2000" dirty="0" err="1"/>
              <a:t>such</a:t>
            </a:r>
            <a:r>
              <a:rPr lang="es-ES" sz="2000" dirty="0"/>
              <a:t> </a:t>
            </a:r>
            <a:r>
              <a:rPr lang="es-ES" sz="2000" dirty="0" err="1"/>
              <a:t>stunning</a:t>
            </a:r>
            <a:r>
              <a:rPr lang="es-ES" sz="2000" dirty="0"/>
              <a:t> </a:t>
            </a:r>
            <a:r>
              <a:rPr lang="es-ES" sz="2000" dirty="0" err="1"/>
              <a:t>examples</a:t>
            </a:r>
            <a:r>
              <a:rPr lang="es-ES" sz="2000" dirty="0"/>
              <a:t> of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architectural</a:t>
            </a:r>
            <a:r>
              <a:rPr lang="es-ES" sz="2000" dirty="0"/>
              <a:t> </a:t>
            </a:r>
            <a:r>
              <a:rPr lang="es-ES" sz="2000" dirty="0" err="1"/>
              <a:t>avant-garde</a:t>
            </a:r>
            <a:r>
              <a:rPr lang="es-ES" sz="2000" dirty="0"/>
              <a:t> as </a:t>
            </a:r>
            <a:r>
              <a:rPr lang="es-ES" sz="2000" dirty="0" err="1"/>
              <a:t>the</a:t>
            </a:r>
            <a:r>
              <a:rPr lang="es-ES" sz="2000" dirty="0"/>
              <a:t> Guggenheim Bilbao and </a:t>
            </a:r>
            <a:r>
              <a:rPr lang="es-ES" sz="2000" dirty="0" err="1"/>
              <a:t>Barcelona’s</a:t>
            </a:r>
            <a:r>
              <a:rPr lang="es-ES" sz="2000" dirty="0"/>
              <a:t> </a:t>
            </a:r>
            <a:r>
              <a:rPr lang="es-ES" sz="2000" dirty="0" err="1"/>
              <a:t>Agbar</a:t>
            </a:r>
            <a:r>
              <a:rPr lang="es-ES" sz="2000" dirty="0"/>
              <a:t> Tower, ​​</a:t>
            </a:r>
            <a:r>
              <a:rPr lang="es-ES" sz="2000" dirty="0" err="1"/>
              <a:t>among</a:t>
            </a:r>
            <a:r>
              <a:rPr lang="es-ES" sz="2000" dirty="0"/>
              <a:t> </a:t>
            </a:r>
            <a:r>
              <a:rPr lang="es-ES" sz="2000" dirty="0" err="1"/>
              <a:t>many</a:t>
            </a:r>
            <a:r>
              <a:rPr lang="es-ES" sz="2000" dirty="0"/>
              <a:t> </a:t>
            </a:r>
            <a:r>
              <a:rPr lang="es-ES" sz="2000" dirty="0" err="1"/>
              <a:t>others</a:t>
            </a:r>
            <a:r>
              <a:rPr lang="es-ES" sz="2000" dirty="0"/>
              <a:t>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8276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pantalla 2018-09-18 a las 14.33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" b="1062"/>
          <a:stretch>
            <a:fillRect/>
          </a:stretch>
        </p:blipFill>
        <p:spPr>
          <a:xfrm>
            <a:off x="457200" y="11107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00456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377" y="963877"/>
            <a:ext cx="2080063" cy="4930246"/>
          </a:xfrm>
        </p:spPr>
        <p:txBody>
          <a:bodyPr>
            <a:normAutofit/>
          </a:bodyPr>
          <a:lstStyle/>
          <a:p>
            <a:r>
              <a:rPr lang="es-ES_tradnl" dirty="0" err="1" smtClean="0">
                <a:solidFill>
                  <a:schemeClr val="accent1"/>
                </a:solidFill>
              </a:rPr>
              <a:t>Our</a:t>
            </a:r>
            <a:r>
              <a:rPr lang="es-ES_tradnl" dirty="0" smtClean="0">
                <a:solidFill>
                  <a:schemeClr val="accent1"/>
                </a:solidFill>
              </a:rPr>
              <a:t> </a:t>
            </a:r>
            <a:r>
              <a:rPr lang="es-ES_tradnl" dirty="0" err="1" smtClean="0">
                <a:solidFill>
                  <a:schemeClr val="accent1"/>
                </a:solidFill>
              </a:rPr>
              <a:t>nature</a:t>
            </a:r>
            <a:endParaRPr lang="es-ES_tradnl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32023" y="1097049"/>
            <a:ext cx="5170804" cy="544091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2300" dirty="0" err="1"/>
              <a:t>Forests</a:t>
            </a:r>
            <a:r>
              <a:rPr lang="es-ES" sz="2300" dirty="0"/>
              <a:t>, </a:t>
            </a:r>
            <a:r>
              <a:rPr lang="es-ES" sz="2300" dirty="0" err="1"/>
              <a:t>deserts</a:t>
            </a:r>
            <a:r>
              <a:rPr lang="es-ES" sz="2300" dirty="0"/>
              <a:t>, </a:t>
            </a:r>
            <a:r>
              <a:rPr lang="es-ES" sz="2300" dirty="0" err="1"/>
              <a:t>steep</a:t>
            </a:r>
            <a:r>
              <a:rPr lang="es-ES" sz="2300" dirty="0"/>
              <a:t> </a:t>
            </a:r>
            <a:r>
              <a:rPr lang="es-ES" sz="2300" dirty="0" err="1"/>
              <a:t>mountains</a:t>
            </a:r>
            <a:r>
              <a:rPr lang="es-ES" sz="2300" dirty="0"/>
              <a:t>, </a:t>
            </a:r>
            <a:r>
              <a:rPr lang="es-ES" sz="2300" dirty="0" err="1"/>
              <a:t>vast</a:t>
            </a:r>
            <a:r>
              <a:rPr lang="es-ES" sz="2300" dirty="0"/>
              <a:t> </a:t>
            </a:r>
            <a:r>
              <a:rPr lang="es-ES" sz="2300" dirty="0" err="1"/>
              <a:t>plains</a:t>
            </a:r>
            <a:r>
              <a:rPr lang="es-ES" sz="2300" dirty="0"/>
              <a:t>, </a:t>
            </a:r>
            <a:r>
              <a:rPr lang="es-ES" sz="2300" dirty="0" err="1"/>
              <a:t>dormant</a:t>
            </a:r>
            <a:r>
              <a:rPr lang="es-ES" sz="2300" dirty="0"/>
              <a:t> </a:t>
            </a:r>
            <a:r>
              <a:rPr lang="es-ES" sz="2300" dirty="0" err="1"/>
              <a:t>volcanoes</a:t>
            </a:r>
            <a:r>
              <a:rPr lang="es-ES" sz="2300" dirty="0"/>
              <a:t>, rough seas, </a:t>
            </a:r>
            <a:r>
              <a:rPr lang="es-ES" sz="2300" dirty="0" err="1"/>
              <a:t>beaches</a:t>
            </a:r>
            <a:r>
              <a:rPr lang="es-ES" sz="2300" dirty="0"/>
              <a:t> </a:t>
            </a:r>
            <a:r>
              <a:rPr lang="es-ES" sz="2300" dirty="0" err="1"/>
              <a:t>with</a:t>
            </a:r>
            <a:r>
              <a:rPr lang="es-ES" sz="2300" dirty="0"/>
              <a:t> </a:t>
            </a:r>
            <a:r>
              <a:rPr lang="es-ES" sz="2300" dirty="0" err="1"/>
              <a:t>calm</a:t>
            </a:r>
            <a:r>
              <a:rPr lang="es-ES" sz="2300" dirty="0"/>
              <a:t> </a:t>
            </a:r>
            <a:r>
              <a:rPr lang="es-ES" sz="2300" dirty="0" err="1"/>
              <a:t>waters</a:t>
            </a:r>
            <a:r>
              <a:rPr lang="es-ES" sz="2300" dirty="0"/>
              <a:t>... </a:t>
            </a:r>
            <a:r>
              <a:rPr lang="es-ES" sz="2300" dirty="0" err="1"/>
              <a:t>Spain</a:t>
            </a:r>
            <a:r>
              <a:rPr lang="es-ES" sz="2300" dirty="0"/>
              <a:t> </a:t>
            </a:r>
            <a:r>
              <a:rPr lang="es-ES" sz="2300" dirty="0" err="1"/>
              <a:t>offers</a:t>
            </a:r>
            <a:r>
              <a:rPr lang="es-ES" sz="2300" dirty="0"/>
              <a:t> </a:t>
            </a:r>
            <a:r>
              <a:rPr lang="es-ES" sz="2300" dirty="0" err="1"/>
              <a:t>landscapes</a:t>
            </a:r>
            <a:r>
              <a:rPr lang="es-ES" sz="2300" dirty="0"/>
              <a:t> full of </a:t>
            </a:r>
            <a:r>
              <a:rPr lang="es-ES" sz="2300" dirty="0" err="1"/>
              <a:t>contrasts</a:t>
            </a:r>
            <a:r>
              <a:rPr lang="es-ES" sz="2300" dirty="0"/>
              <a:t>, </a:t>
            </a:r>
            <a:r>
              <a:rPr lang="es-ES" sz="2300" dirty="0" err="1"/>
              <a:t>where</a:t>
            </a:r>
            <a:r>
              <a:rPr lang="es-ES" sz="2300" dirty="0"/>
              <a:t> </a:t>
            </a:r>
            <a:r>
              <a:rPr lang="es-ES" sz="2300" dirty="0" err="1"/>
              <a:t>you</a:t>
            </a:r>
            <a:r>
              <a:rPr lang="es-ES" sz="2300" dirty="0"/>
              <a:t> can </a:t>
            </a:r>
            <a:r>
              <a:rPr lang="es-ES" sz="2300" dirty="0" err="1"/>
              <a:t>find</a:t>
            </a:r>
            <a:r>
              <a:rPr lang="es-ES" sz="2300" dirty="0"/>
              <a:t> </a:t>
            </a:r>
            <a:r>
              <a:rPr lang="es-ES" sz="2300" dirty="0" err="1"/>
              <a:t>beauty</a:t>
            </a:r>
            <a:r>
              <a:rPr lang="es-ES" sz="2300" dirty="0"/>
              <a:t> </a:t>
            </a:r>
            <a:r>
              <a:rPr lang="es-ES" sz="2300" dirty="0" err="1"/>
              <a:t>everywhere</a:t>
            </a:r>
            <a:r>
              <a:rPr lang="es-ES" sz="2300" dirty="0"/>
              <a:t>. In </a:t>
            </a:r>
            <a:r>
              <a:rPr lang="es-ES" sz="2300" dirty="0" err="1"/>
              <a:t>our</a:t>
            </a:r>
            <a:r>
              <a:rPr lang="es-ES" sz="2300" dirty="0"/>
              <a:t> country, </a:t>
            </a:r>
            <a:r>
              <a:rPr lang="es-ES" sz="2300" dirty="0" err="1"/>
              <a:t>visitors</a:t>
            </a:r>
            <a:r>
              <a:rPr lang="es-ES" sz="2300" dirty="0"/>
              <a:t> </a:t>
            </a:r>
            <a:r>
              <a:rPr lang="es-ES" sz="2300" dirty="0" err="1"/>
              <a:t>have</a:t>
            </a:r>
            <a:r>
              <a:rPr lang="es-ES" sz="2300" dirty="0"/>
              <a:t> </a:t>
            </a:r>
            <a:r>
              <a:rPr lang="es-ES" sz="2300" dirty="0" err="1"/>
              <a:t>many</a:t>
            </a:r>
            <a:r>
              <a:rPr lang="es-ES" sz="2300" dirty="0"/>
              <a:t> </a:t>
            </a:r>
            <a:r>
              <a:rPr lang="es-ES" sz="2300" dirty="0" err="1"/>
              <a:t>options</a:t>
            </a:r>
            <a:r>
              <a:rPr lang="es-ES" sz="2300" dirty="0"/>
              <a:t>: </a:t>
            </a:r>
            <a:r>
              <a:rPr lang="es-ES" sz="2300" dirty="0" err="1"/>
              <a:t>taking</a:t>
            </a:r>
            <a:r>
              <a:rPr lang="es-ES" sz="2300" dirty="0"/>
              <a:t> </a:t>
            </a:r>
            <a:r>
              <a:rPr lang="es-ES" sz="2300" dirty="0" err="1"/>
              <a:t>the</a:t>
            </a:r>
            <a:r>
              <a:rPr lang="es-ES" sz="2300" dirty="0"/>
              <a:t> funicular </a:t>
            </a:r>
            <a:r>
              <a:rPr lang="es-ES" sz="2300" dirty="0" err="1"/>
              <a:t>railway</a:t>
            </a:r>
            <a:r>
              <a:rPr lang="es-ES" sz="2300" dirty="0"/>
              <a:t> </a:t>
            </a:r>
            <a:r>
              <a:rPr lang="es-ES" sz="2300" dirty="0" err="1"/>
              <a:t>to</a:t>
            </a:r>
            <a:r>
              <a:rPr lang="es-ES" sz="2300" dirty="0"/>
              <a:t> </a:t>
            </a:r>
            <a:r>
              <a:rPr lang="es-ES" sz="2300" dirty="0" err="1"/>
              <a:t>the</a:t>
            </a:r>
            <a:r>
              <a:rPr lang="es-ES" sz="2300" dirty="0"/>
              <a:t> top of </a:t>
            </a:r>
            <a:r>
              <a:rPr lang="es-ES" sz="2300" dirty="0" err="1"/>
              <a:t>the</a:t>
            </a:r>
            <a:r>
              <a:rPr lang="es-ES" sz="2300" dirty="0"/>
              <a:t> Teide, </a:t>
            </a:r>
            <a:r>
              <a:rPr lang="es-ES" sz="2300" dirty="0" err="1"/>
              <a:t>climbing</a:t>
            </a:r>
            <a:r>
              <a:rPr lang="es-ES" sz="2300" dirty="0"/>
              <a:t> in </a:t>
            </a:r>
            <a:r>
              <a:rPr lang="es-ES" sz="2300" dirty="0" err="1"/>
              <a:t>the</a:t>
            </a:r>
            <a:r>
              <a:rPr lang="es-ES" sz="2300" dirty="0"/>
              <a:t> </a:t>
            </a:r>
            <a:r>
              <a:rPr lang="es-ES" sz="2300" dirty="0" err="1"/>
              <a:t>heart</a:t>
            </a:r>
            <a:r>
              <a:rPr lang="es-ES" sz="2300" dirty="0"/>
              <a:t> of </a:t>
            </a:r>
            <a:r>
              <a:rPr lang="es-ES" sz="2300" dirty="0" err="1"/>
              <a:t>the</a:t>
            </a:r>
            <a:r>
              <a:rPr lang="es-ES" sz="2300" dirty="0"/>
              <a:t> Picos de Europa </a:t>
            </a:r>
            <a:r>
              <a:rPr lang="es-ES" sz="2300" dirty="0" err="1"/>
              <a:t>mountains</a:t>
            </a:r>
            <a:r>
              <a:rPr lang="es-ES" sz="2300" dirty="0"/>
              <a:t>, </a:t>
            </a:r>
            <a:r>
              <a:rPr lang="es-ES" sz="2300" dirty="0" err="1"/>
              <a:t>walking</a:t>
            </a:r>
            <a:r>
              <a:rPr lang="es-ES" sz="2300" dirty="0"/>
              <a:t> </a:t>
            </a:r>
            <a:r>
              <a:rPr lang="es-ES" sz="2300" dirty="0" err="1"/>
              <a:t>the</a:t>
            </a:r>
            <a:r>
              <a:rPr lang="es-ES" sz="2300" dirty="0"/>
              <a:t> Caminito del Rey, </a:t>
            </a:r>
            <a:r>
              <a:rPr lang="es-ES" sz="2300" dirty="0" err="1"/>
              <a:t>enjoying</a:t>
            </a:r>
            <a:r>
              <a:rPr lang="es-ES" sz="2300" dirty="0"/>
              <a:t> </a:t>
            </a:r>
            <a:r>
              <a:rPr lang="es-ES" sz="2300" dirty="0" err="1"/>
              <a:t>the</a:t>
            </a:r>
            <a:r>
              <a:rPr lang="es-ES" sz="2300" dirty="0"/>
              <a:t> </a:t>
            </a:r>
            <a:r>
              <a:rPr lang="es-ES" sz="2300" dirty="0" err="1"/>
              <a:t>colourful</a:t>
            </a:r>
            <a:r>
              <a:rPr lang="es-ES" sz="2300" dirty="0"/>
              <a:t> Irati </a:t>
            </a:r>
            <a:r>
              <a:rPr lang="es-ES" sz="2300" dirty="0" err="1"/>
              <a:t>forest</a:t>
            </a:r>
            <a:r>
              <a:rPr lang="es-ES" sz="2300" dirty="0"/>
              <a:t> </a:t>
            </a:r>
            <a:r>
              <a:rPr lang="es-ES" sz="2300" dirty="0" err="1"/>
              <a:t>or</a:t>
            </a:r>
            <a:r>
              <a:rPr lang="es-ES" sz="2300" dirty="0"/>
              <a:t> </a:t>
            </a:r>
            <a:r>
              <a:rPr lang="es-ES" sz="2300" dirty="0" err="1"/>
              <a:t>the</a:t>
            </a:r>
            <a:r>
              <a:rPr lang="es-ES" sz="2300" dirty="0"/>
              <a:t> </a:t>
            </a:r>
            <a:r>
              <a:rPr lang="es-ES" sz="2300" dirty="0" err="1"/>
              <a:t>greenery</a:t>
            </a:r>
            <a:r>
              <a:rPr lang="es-ES" sz="2300" dirty="0"/>
              <a:t> of </a:t>
            </a:r>
            <a:r>
              <a:rPr lang="es-ES" sz="2300" dirty="0" err="1"/>
              <a:t>Ordesa</a:t>
            </a:r>
            <a:r>
              <a:rPr lang="es-ES" sz="2300" dirty="0"/>
              <a:t> </a:t>
            </a:r>
            <a:r>
              <a:rPr lang="es-ES" sz="2300" dirty="0" err="1"/>
              <a:t>or</a:t>
            </a:r>
            <a:r>
              <a:rPr lang="es-ES" sz="2300" dirty="0"/>
              <a:t> </a:t>
            </a:r>
            <a:r>
              <a:rPr lang="es-ES" sz="2300" dirty="0" err="1"/>
              <a:t>Garrotxa</a:t>
            </a:r>
            <a:r>
              <a:rPr lang="es-ES" sz="2300" dirty="0"/>
              <a:t>, </a:t>
            </a:r>
            <a:r>
              <a:rPr lang="es-ES" sz="2300" dirty="0" err="1"/>
              <a:t>being</a:t>
            </a:r>
            <a:r>
              <a:rPr lang="es-ES" sz="2300" dirty="0"/>
              <a:t> </a:t>
            </a:r>
            <a:r>
              <a:rPr lang="es-ES" sz="2300" dirty="0" err="1"/>
              <a:t>fascinated</a:t>
            </a:r>
            <a:r>
              <a:rPr lang="es-ES" sz="2300" dirty="0"/>
              <a:t> </a:t>
            </a:r>
            <a:r>
              <a:rPr lang="es-ES" sz="2300" dirty="0" err="1"/>
              <a:t>by</a:t>
            </a:r>
            <a:r>
              <a:rPr lang="es-ES" sz="2300" dirty="0"/>
              <a:t> </a:t>
            </a:r>
            <a:r>
              <a:rPr lang="es-ES" sz="2300" dirty="0" err="1"/>
              <a:t>the</a:t>
            </a:r>
            <a:r>
              <a:rPr lang="es-ES" sz="2300" dirty="0"/>
              <a:t> </a:t>
            </a:r>
            <a:r>
              <a:rPr lang="es-ES" sz="2300" dirty="0" err="1"/>
              <a:t>Biosphere</a:t>
            </a:r>
            <a:r>
              <a:rPr lang="es-ES" sz="2300" dirty="0"/>
              <a:t> Reserves of </a:t>
            </a:r>
            <a:r>
              <a:rPr lang="es-ES" sz="2300" dirty="0" err="1"/>
              <a:t>Doñana</a:t>
            </a:r>
            <a:r>
              <a:rPr lang="es-ES" sz="2300" dirty="0"/>
              <a:t> </a:t>
            </a:r>
            <a:r>
              <a:rPr lang="es-ES" sz="2300" dirty="0" err="1"/>
              <a:t>or</a:t>
            </a:r>
            <a:r>
              <a:rPr lang="es-ES" sz="2300" dirty="0"/>
              <a:t> </a:t>
            </a:r>
            <a:r>
              <a:rPr lang="es-ES" sz="2300" dirty="0" err="1"/>
              <a:t>Urdaibai</a:t>
            </a:r>
            <a:r>
              <a:rPr lang="es-ES" sz="2300" dirty="0"/>
              <a:t>, </a:t>
            </a:r>
            <a:r>
              <a:rPr lang="es-ES" sz="2300" dirty="0" err="1"/>
              <a:t>swimming</a:t>
            </a:r>
            <a:r>
              <a:rPr lang="es-ES" sz="2300" dirty="0"/>
              <a:t> in </a:t>
            </a:r>
            <a:r>
              <a:rPr lang="es-ES" sz="2300" dirty="0" err="1"/>
              <a:t>the</a:t>
            </a:r>
            <a:r>
              <a:rPr lang="es-ES" sz="2300" dirty="0"/>
              <a:t> </a:t>
            </a:r>
            <a:r>
              <a:rPr lang="es-ES" sz="2300" dirty="0" err="1"/>
              <a:t>turquoise</a:t>
            </a:r>
            <a:r>
              <a:rPr lang="es-ES" sz="2300" dirty="0"/>
              <a:t> </a:t>
            </a:r>
            <a:r>
              <a:rPr lang="es-ES" sz="2300" dirty="0" err="1"/>
              <a:t>waters</a:t>
            </a:r>
            <a:r>
              <a:rPr lang="es-ES" sz="2300" dirty="0"/>
              <a:t> of Menorca, </a:t>
            </a:r>
            <a:r>
              <a:rPr lang="es-ES" sz="2300" dirty="0" err="1"/>
              <a:t>or</a:t>
            </a:r>
            <a:r>
              <a:rPr lang="es-ES" sz="2300" dirty="0"/>
              <a:t> </a:t>
            </a:r>
            <a:r>
              <a:rPr lang="es-ES" sz="2300" dirty="0" err="1"/>
              <a:t>relaxing</a:t>
            </a:r>
            <a:r>
              <a:rPr lang="es-ES" sz="2300" dirty="0"/>
              <a:t> </a:t>
            </a:r>
            <a:r>
              <a:rPr lang="es-ES" sz="2300" dirty="0" err="1"/>
              <a:t>on</a:t>
            </a:r>
            <a:r>
              <a:rPr lang="es-ES" sz="2300" dirty="0"/>
              <a:t> </a:t>
            </a:r>
            <a:r>
              <a:rPr lang="es-ES" sz="2300" dirty="0" err="1"/>
              <a:t>the</a:t>
            </a:r>
            <a:r>
              <a:rPr lang="es-ES" sz="2300" dirty="0"/>
              <a:t> </a:t>
            </a:r>
            <a:r>
              <a:rPr lang="es-ES" sz="2300" dirty="0" err="1"/>
              <a:t>Canary</a:t>
            </a:r>
            <a:r>
              <a:rPr lang="es-ES" sz="2300" dirty="0"/>
              <a:t> </a:t>
            </a:r>
            <a:r>
              <a:rPr lang="es-ES" sz="2300" dirty="0" err="1"/>
              <a:t>Islands</a:t>
            </a:r>
            <a:r>
              <a:rPr lang="es-ES" sz="2300" dirty="0"/>
              <a:t>’ </a:t>
            </a:r>
            <a:r>
              <a:rPr lang="es-ES" sz="2300" dirty="0" err="1"/>
              <a:t>beaches</a:t>
            </a:r>
            <a:r>
              <a:rPr lang="es-ES" sz="2300" dirty="0"/>
              <a:t>.</a:t>
            </a:r>
          </a:p>
          <a:p>
            <a:pPr marL="0" indent="0">
              <a:buNone/>
            </a:pPr>
            <a:r>
              <a:rPr lang="es-ES" sz="2800" dirty="0"/>
              <a:t/>
            </a:r>
            <a:br>
              <a:rPr lang="es-ES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0193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pantalla 2018-09-18 a las 14.33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" b="1295"/>
          <a:stretch>
            <a:fillRect/>
          </a:stretch>
        </p:blipFill>
        <p:spPr>
          <a:xfrm>
            <a:off x="457200" y="126153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40164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377" y="963877"/>
            <a:ext cx="2853185" cy="4930246"/>
          </a:xfrm>
        </p:spPr>
        <p:txBody>
          <a:bodyPr>
            <a:normAutofit/>
          </a:bodyPr>
          <a:lstStyle/>
          <a:p>
            <a:r>
              <a:rPr lang="es-ES_tradnl" dirty="0" err="1" smtClean="0">
                <a:solidFill>
                  <a:schemeClr val="accent1"/>
                </a:solidFill>
              </a:rPr>
              <a:t>Gatronomy</a:t>
            </a:r>
            <a:r>
              <a:rPr lang="es-ES_tradnl" dirty="0" smtClean="0">
                <a:solidFill>
                  <a:schemeClr val="accent1"/>
                </a:solidFill>
              </a:rPr>
              <a:t> in </a:t>
            </a:r>
            <a:r>
              <a:rPr lang="es-ES_tradnl" dirty="0" err="1" smtClean="0">
                <a:solidFill>
                  <a:schemeClr val="accent1"/>
                </a:solidFill>
              </a:rPr>
              <a:t>Spain</a:t>
            </a:r>
            <a:endParaRPr lang="es-ES_tradnl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32023" y="1097049"/>
            <a:ext cx="5170804" cy="54409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s-ES" sz="2600" dirty="0" err="1"/>
              <a:t>Spain</a:t>
            </a:r>
            <a:r>
              <a:rPr lang="es-ES" sz="2600" dirty="0"/>
              <a:t> has 195 restaurants </a:t>
            </a:r>
            <a:r>
              <a:rPr lang="es-ES" sz="2600" dirty="0" err="1"/>
              <a:t>with</a:t>
            </a:r>
            <a:r>
              <a:rPr lang="es-ES" sz="2600" dirty="0"/>
              <a:t> </a:t>
            </a:r>
            <a:r>
              <a:rPr lang="es-ES" sz="2600" dirty="0" err="1"/>
              <a:t>stars</a:t>
            </a:r>
            <a:r>
              <a:rPr lang="es-ES" sz="2600" dirty="0"/>
              <a:t> in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prestigious</a:t>
            </a:r>
            <a:r>
              <a:rPr lang="es-ES" sz="2600" dirty="0"/>
              <a:t> Michelin Guide, and 11 of </a:t>
            </a:r>
            <a:r>
              <a:rPr lang="es-ES" sz="2600" dirty="0" err="1"/>
              <a:t>them</a:t>
            </a:r>
            <a:r>
              <a:rPr lang="es-ES" sz="2600" dirty="0"/>
              <a:t> </a:t>
            </a:r>
            <a:r>
              <a:rPr lang="es-ES" sz="2600" dirty="0" err="1"/>
              <a:t>have</a:t>
            </a:r>
            <a:r>
              <a:rPr lang="es-ES" sz="2600" dirty="0"/>
              <a:t> </a:t>
            </a:r>
            <a:r>
              <a:rPr lang="es-ES" sz="2600" dirty="0" err="1"/>
              <a:t>three</a:t>
            </a:r>
            <a:r>
              <a:rPr lang="es-ES" sz="2600" dirty="0"/>
              <a:t> </a:t>
            </a:r>
            <a:r>
              <a:rPr lang="es-ES" sz="2600" dirty="0" err="1"/>
              <a:t>stars</a:t>
            </a:r>
            <a:r>
              <a:rPr lang="es-ES" sz="2600" dirty="0"/>
              <a:t>, </a:t>
            </a:r>
            <a:r>
              <a:rPr lang="es-ES" sz="2600" dirty="0" err="1"/>
              <a:t>its</a:t>
            </a:r>
            <a:r>
              <a:rPr lang="es-ES" sz="2600" dirty="0"/>
              <a:t> </a:t>
            </a:r>
            <a:r>
              <a:rPr lang="es-ES" sz="2600" dirty="0" err="1"/>
              <a:t>highest</a:t>
            </a:r>
            <a:r>
              <a:rPr lang="es-ES" sz="2600" dirty="0"/>
              <a:t> </a:t>
            </a:r>
            <a:r>
              <a:rPr lang="es-ES" sz="2600" dirty="0" err="1"/>
              <a:t>accolade</a:t>
            </a:r>
            <a:r>
              <a:rPr lang="es-ES" sz="2600" dirty="0"/>
              <a:t>—</a:t>
            </a:r>
            <a:r>
              <a:rPr lang="es-ES" sz="2600" dirty="0" err="1"/>
              <a:t>all</a:t>
            </a:r>
            <a:r>
              <a:rPr lang="es-ES" sz="2600" dirty="0"/>
              <a:t> </a:t>
            </a:r>
            <a:r>
              <a:rPr lang="es-ES" sz="2600" dirty="0" err="1"/>
              <a:t>numbers</a:t>
            </a:r>
            <a:r>
              <a:rPr lang="es-ES" sz="2600" dirty="0"/>
              <a:t> </a:t>
            </a:r>
            <a:r>
              <a:rPr lang="es-ES" sz="2600" dirty="0" err="1"/>
              <a:t>indicating</a:t>
            </a:r>
            <a:r>
              <a:rPr lang="es-ES" sz="2600" dirty="0"/>
              <a:t> ​​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international</a:t>
            </a:r>
            <a:r>
              <a:rPr lang="es-ES" sz="2600" dirty="0"/>
              <a:t> </a:t>
            </a:r>
            <a:r>
              <a:rPr lang="es-ES" sz="2600" dirty="0" err="1"/>
              <a:t>recognition</a:t>
            </a:r>
            <a:r>
              <a:rPr lang="es-ES" sz="2600" dirty="0"/>
              <a:t> of </a:t>
            </a:r>
            <a:r>
              <a:rPr lang="es-ES" sz="2600" dirty="0" err="1"/>
              <a:t>Spanish</a:t>
            </a:r>
            <a:r>
              <a:rPr lang="es-ES" sz="2600" dirty="0"/>
              <a:t> </a:t>
            </a:r>
            <a:r>
              <a:rPr lang="es-ES" sz="2600" dirty="0" err="1"/>
              <a:t>food</a:t>
            </a:r>
            <a:r>
              <a:rPr lang="es-ES" sz="2600" dirty="0"/>
              <a:t>. In </a:t>
            </a:r>
            <a:r>
              <a:rPr lang="es-ES" sz="2600" dirty="0" err="1"/>
              <a:t>addition</a:t>
            </a:r>
            <a:r>
              <a:rPr lang="es-ES" sz="2600" dirty="0"/>
              <a:t> </a:t>
            </a:r>
            <a:r>
              <a:rPr lang="es-ES" sz="2600" dirty="0" err="1"/>
              <a:t>to</a:t>
            </a:r>
            <a:r>
              <a:rPr lang="es-ES" sz="2600" dirty="0"/>
              <a:t> </a:t>
            </a:r>
            <a:r>
              <a:rPr lang="es-ES" sz="2600" dirty="0" err="1"/>
              <a:t>our</a:t>
            </a:r>
            <a:r>
              <a:rPr lang="es-ES" sz="2600" dirty="0"/>
              <a:t> </a:t>
            </a:r>
            <a:r>
              <a:rPr lang="es-ES" sz="2600" dirty="0" err="1"/>
              <a:t>high-end</a:t>
            </a:r>
            <a:r>
              <a:rPr lang="es-ES" sz="2600" dirty="0"/>
              <a:t> </a:t>
            </a:r>
            <a:r>
              <a:rPr lang="es-ES" sz="2600" dirty="0" err="1"/>
              <a:t>cuisine</a:t>
            </a:r>
            <a:r>
              <a:rPr lang="es-ES" sz="2600" dirty="0"/>
              <a:t>, </a:t>
            </a:r>
            <a:r>
              <a:rPr lang="es-ES" sz="2600" dirty="0" err="1"/>
              <a:t>pintxos</a:t>
            </a:r>
            <a:r>
              <a:rPr lang="es-ES" sz="2600" dirty="0"/>
              <a:t> and tapas are </a:t>
            </a:r>
            <a:r>
              <a:rPr lang="es-ES" sz="2600" dirty="0" err="1"/>
              <a:t>world</a:t>
            </a:r>
            <a:r>
              <a:rPr lang="es-ES" sz="2600" dirty="0"/>
              <a:t> </a:t>
            </a:r>
            <a:r>
              <a:rPr lang="es-ES" sz="2600" dirty="0" err="1"/>
              <a:t>famous</a:t>
            </a:r>
            <a:r>
              <a:rPr lang="es-ES" sz="2600" dirty="0"/>
              <a:t>, and </a:t>
            </a:r>
            <a:r>
              <a:rPr lang="es-ES" sz="2600" dirty="0" err="1"/>
              <a:t>our</a:t>
            </a:r>
            <a:r>
              <a:rPr lang="es-ES" sz="2600" dirty="0"/>
              <a:t> </a:t>
            </a:r>
            <a:r>
              <a:rPr lang="es-ES" sz="2600" dirty="0" err="1"/>
              <a:t>traditional</a:t>
            </a:r>
            <a:r>
              <a:rPr lang="es-ES" sz="2600" dirty="0"/>
              <a:t> </a:t>
            </a:r>
            <a:r>
              <a:rPr lang="es-ES" sz="2600" dirty="0" err="1"/>
              <a:t>recipes</a:t>
            </a:r>
            <a:r>
              <a:rPr lang="es-ES" sz="2600" dirty="0"/>
              <a:t> are </a:t>
            </a:r>
            <a:r>
              <a:rPr lang="es-ES" sz="2600" dirty="0" err="1"/>
              <a:t>also</a:t>
            </a:r>
            <a:r>
              <a:rPr lang="es-ES" sz="2600" dirty="0"/>
              <a:t> </a:t>
            </a:r>
            <a:r>
              <a:rPr lang="es-ES" sz="2600" dirty="0" err="1"/>
              <a:t>highly</a:t>
            </a:r>
            <a:r>
              <a:rPr lang="es-ES" sz="2600" dirty="0"/>
              <a:t> </a:t>
            </a:r>
            <a:r>
              <a:rPr lang="es-ES" sz="2600" dirty="0" err="1"/>
              <a:t>appreciated</a:t>
            </a:r>
            <a:r>
              <a:rPr lang="es-ES" sz="2600" dirty="0"/>
              <a:t>.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secret</a:t>
            </a:r>
            <a:r>
              <a:rPr lang="es-ES" sz="2600" dirty="0"/>
              <a:t> of </a:t>
            </a:r>
            <a:r>
              <a:rPr lang="es-ES" sz="2600" dirty="0" err="1"/>
              <a:t>Spanish</a:t>
            </a:r>
            <a:r>
              <a:rPr lang="es-ES" sz="2600" dirty="0"/>
              <a:t> </a:t>
            </a:r>
            <a:r>
              <a:rPr lang="es-ES" sz="2600" dirty="0" err="1"/>
              <a:t>cuisine</a:t>
            </a:r>
            <a:r>
              <a:rPr lang="es-ES" sz="2600" dirty="0"/>
              <a:t> </a:t>
            </a:r>
            <a:r>
              <a:rPr lang="es-ES" sz="2600" dirty="0" err="1"/>
              <a:t>is</a:t>
            </a:r>
            <a:r>
              <a:rPr lang="es-ES" sz="2600" dirty="0"/>
              <a:t> </a:t>
            </a:r>
            <a:r>
              <a:rPr lang="es-ES" sz="2600" dirty="0" err="1"/>
              <a:t>our</a:t>
            </a:r>
            <a:r>
              <a:rPr lang="es-ES" sz="2600" dirty="0"/>
              <a:t> </a:t>
            </a:r>
            <a:r>
              <a:rPr lang="es-ES" sz="2600" dirty="0" err="1"/>
              <a:t>wide</a:t>
            </a:r>
            <a:r>
              <a:rPr lang="es-ES" sz="2600" dirty="0"/>
              <a:t> </a:t>
            </a:r>
            <a:r>
              <a:rPr lang="es-ES" sz="2600" dirty="0" err="1"/>
              <a:t>variety</a:t>
            </a:r>
            <a:r>
              <a:rPr lang="es-ES" sz="2600" dirty="0"/>
              <a:t> of </a:t>
            </a:r>
            <a:r>
              <a:rPr lang="es-ES" sz="2600" dirty="0" err="1"/>
              <a:t>high-quality</a:t>
            </a:r>
            <a:r>
              <a:rPr lang="es-ES" sz="2600" dirty="0"/>
              <a:t> </a:t>
            </a:r>
            <a:r>
              <a:rPr lang="es-ES" sz="2600" dirty="0" err="1"/>
              <a:t>products</a:t>
            </a:r>
            <a:r>
              <a:rPr lang="es-ES" sz="2600" dirty="0"/>
              <a:t> </a:t>
            </a:r>
            <a:r>
              <a:rPr lang="es-ES" sz="2600" dirty="0" err="1"/>
              <a:t>including</a:t>
            </a:r>
            <a:r>
              <a:rPr lang="es-ES" sz="2600" dirty="0"/>
              <a:t> olive </a:t>
            </a:r>
            <a:r>
              <a:rPr lang="es-ES" sz="2600" dirty="0" err="1"/>
              <a:t>oil</a:t>
            </a:r>
            <a:r>
              <a:rPr lang="es-ES" sz="2600" dirty="0"/>
              <a:t>, </a:t>
            </a:r>
            <a:r>
              <a:rPr lang="es-ES" sz="2600" dirty="0" err="1"/>
              <a:t>cheese</a:t>
            </a:r>
            <a:r>
              <a:rPr lang="es-ES" sz="2600" dirty="0"/>
              <a:t>, </a:t>
            </a:r>
            <a:r>
              <a:rPr lang="es-ES" sz="2600" dirty="0" err="1"/>
              <a:t>wine</a:t>
            </a:r>
            <a:r>
              <a:rPr lang="es-ES" sz="2600" dirty="0"/>
              <a:t>, </a:t>
            </a:r>
            <a:r>
              <a:rPr lang="es-ES" sz="2600" dirty="0" err="1"/>
              <a:t>Iberian</a:t>
            </a:r>
            <a:r>
              <a:rPr lang="es-ES" sz="2600" dirty="0"/>
              <a:t> </a:t>
            </a:r>
            <a:r>
              <a:rPr lang="es-ES" sz="2600" dirty="0" err="1"/>
              <a:t>pork</a:t>
            </a:r>
            <a:r>
              <a:rPr lang="es-ES" sz="2600" dirty="0"/>
              <a:t>, </a:t>
            </a:r>
            <a:r>
              <a:rPr lang="es-ES" sz="2600" dirty="0" err="1"/>
              <a:t>fish</a:t>
            </a:r>
            <a:r>
              <a:rPr lang="es-ES" sz="2600" dirty="0"/>
              <a:t> and </a:t>
            </a:r>
            <a:r>
              <a:rPr lang="es-ES" sz="2600" dirty="0" err="1"/>
              <a:t>seafood</a:t>
            </a:r>
            <a:r>
              <a:rPr lang="es-ES" sz="2600" dirty="0"/>
              <a:t>.</a:t>
            </a:r>
          </a:p>
          <a:p>
            <a:pPr marL="0" indent="0">
              <a:buNone/>
            </a:pPr>
            <a:r>
              <a:rPr lang="es-ES" sz="2800" dirty="0"/>
              <a:t/>
            </a:r>
            <a:br>
              <a:rPr lang="es-ES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4385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pantalla 2018-09-18 a las 14.33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" b="1295"/>
          <a:stretch>
            <a:fillRect/>
          </a:stretch>
        </p:blipFill>
        <p:spPr>
          <a:xfrm>
            <a:off x="457200" y="121655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9982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 descr="Captura de pantalla 2018-09-18 a las 14.29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5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5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3" y="963877"/>
            <a:ext cx="3067345" cy="4930246"/>
          </a:xfrm>
        </p:spPr>
        <p:txBody>
          <a:bodyPr>
            <a:normAutofit/>
          </a:bodyPr>
          <a:lstStyle/>
          <a:p>
            <a:r>
              <a:rPr lang="es-ES_tradnl" dirty="0" err="1" smtClean="0">
                <a:solidFill>
                  <a:schemeClr val="accent1"/>
                </a:solidFill>
              </a:rPr>
              <a:t>Our</a:t>
            </a:r>
            <a:r>
              <a:rPr lang="es-ES_tradnl" dirty="0" smtClean="0">
                <a:solidFill>
                  <a:schemeClr val="accent1"/>
                </a:solidFill>
              </a:rPr>
              <a:t> </a:t>
            </a:r>
            <a:r>
              <a:rPr lang="es-ES_tradnl" dirty="0" err="1" smtClean="0">
                <a:solidFill>
                  <a:schemeClr val="accent1"/>
                </a:solidFill>
              </a:rPr>
              <a:t>celebrations</a:t>
            </a:r>
            <a:r>
              <a:rPr lang="es-ES_tradnl" dirty="0" smtClean="0">
                <a:solidFill>
                  <a:schemeClr val="accent1"/>
                </a:solidFill>
              </a:rPr>
              <a:t> and </a:t>
            </a:r>
            <a:r>
              <a:rPr lang="es-ES_tradnl" dirty="0" err="1" smtClean="0">
                <a:solidFill>
                  <a:schemeClr val="accent1"/>
                </a:solidFill>
              </a:rPr>
              <a:t>traditions</a:t>
            </a:r>
            <a:endParaRPr lang="es-ES_tradnl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32023" y="1097049"/>
            <a:ext cx="5170804" cy="54409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s-ES" sz="2600" dirty="0"/>
              <a:t>In </a:t>
            </a:r>
            <a:r>
              <a:rPr lang="es-ES" sz="2600" dirty="0" err="1"/>
              <a:t>every</a:t>
            </a:r>
            <a:r>
              <a:rPr lang="es-ES" sz="2600" dirty="0"/>
              <a:t> </a:t>
            </a:r>
            <a:r>
              <a:rPr lang="es-ES" sz="2600" dirty="0" err="1"/>
              <a:t>Spanish</a:t>
            </a:r>
            <a:r>
              <a:rPr lang="es-ES" sz="2600" dirty="0"/>
              <a:t> </a:t>
            </a:r>
            <a:r>
              <a:rPr lang="es-ES" sz="2600" dirty="0" err="1"/>
              <a:t>town</a:t>
            </a:r>
            <a:r>
              <a:rPr lang="es-ES" sz="2600" dirty="0"/>
              <a:t>, </a:t>
            </a:r>
            <a:r>
              <a:rPr lang="es-ES" sz="2600" dirty="0" err="1"/>
              <a:t>there</a:t>
            </a:r>
            <a:r>
              <a:rPr lang="es-ES" sz="2600" dirty="0"/>
              <a:t> </a:t>
            </a:r>
            <a:r>
              <a:rPr lang="es-ES" sz="2600" dirty="0" err="1"/>
              <a:t>is</a:t>
            </a:r>
            <a:r>
              <a:rPr lang="es-ES" sz="2600" dirty="0"/>
              <a:t> a </a:t>
            </a:r>
            <a:r>
              <a:rPr lang="es-ES" sz="2600" dirty="0" err="1"/>
              <a:t>festivity</a:t>
            </a:r>
            <a:r>
              <a:rPr lang="es-ES" sz="2600" dirty="0"/>
              <a:t> </a:t>
            </a:r>
            <a:r>
              <a:rPr lang="es-ES" sz="2600" dirty="0" err="1"/>
              <a:t>to</a:t>
            </a:r>
            <a:r>
              <a:rPr lang="es-ES" sz="2600" dirty="0"/>
              <a:t> </a:t>
            </a:r>
            <a:r>
              <a:rPr lang="es-ES" sz="2600" dirty="0" err="1"/>
              <a:t>celebrate</a:t>
            </a:r>
            <a:r>
              <a:rPr lang="es-ES" sz="2600" dirty="0"/>
              <a:t>. </a:t>
            </a:r>
            <a:r>
              <a:rPr lang="es-ES" sz="2600" dirty="0" err="1"/>
              <a:t>Some</a:t>
            </a:r>
            <a:r>
              <a:rPr lang="es-ES" sz="2600" dirty="0"/>
              <a:t> of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best-known</a:t>
            </a:r>
            <a:r>
              <a:rPr lang="es-ES" sz="2600" dirty="0"/>
              <a:t> </a:t>
            </a:r>
            <a:r>
              <a:rPr lang="es-ES" sz="2600" dirty="0" err="1"/>
              <a:t>events</a:t>
            </a:r>
            <a:r>
              <a:rPr lang="es-ES" sz="2600" dirty="0"/>
              <a:t> are </a:t>
            </a:r>
            <a:r>
              <a:rPr lang="es-ES" sz="2600" dirty="0" err="1"/>
              <a:t>the</a:t>
            </a:r>
            <a:r>
              <a:rPr lang="es-ES" sz="2600" dirty="0"/>
              <a:t> festival of San Fermín in Pamplona, </a:t>
            </a:r>
            <a:r>
              <a:rPr lang="es-ES" sz="2600" dirty="0" err="1"/>
              <a:t>the</a:t>
            </a:r>
            <a:r>
              <a:rPr lang="es-ES" sz="2600" dirty="0"/>
              <a:t> Fallas in Valencia,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Tomatina</a:t>
            </a:r>
            <a:r>
              <a:rPr lang="es-ES" sz="2600" dirty="0"/>
              <a:t> in </a:t>
            </a:r>
            <a:r>
              <a:rPr lang="es-ES" sz="2600" dirty="0" err="1"/>
              <a:t>Buñol</a:t>
            </a:r>
            <a:r>
              <a:rPr lang="es-ES" sz="2600" dirty="0"/>
              <a:t>, and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April</a:t>
            </a:r>
            <a:r>
              <a:rPr lang="es-ES" sz="2600" dirty="0"/>
              <a:t> </a:t>
            </a:r>
            <a:r>
              <a:rPr lang="es-ES" sz="2600" dirty="0" err="1"/>
              <a:t>Fair</a:t>
            </a:r>
            <a:r>
              <a:rPr lang="es-ES" sz="2600" dirty="0"/>
              <a:t> in </a:t>
            </a:r>
            <a:r>
              <a:rPr lang="es-ES" sz="2600" dirty="0" err="1"/>
              <a:t>Seville</a:t>
            </a:r>
            <a:r>
              <a:rPr lang="es-ES" sz="2600" dirty="0"/>
              <a:t>. </a:t>
            </a:r>
            <a:r>
              <a:rPr lang="es-ES" sz="2600" dirty="0" err="1"/>
              <a:t>There</a:t>
            </a:r>
            <a:r>
              <a:rPr lang="es-ES" sz="2600" dirty="0"/>
              <a:t> are </a:t>
            </a:r>
            <a:r>
              <a:rPr lang="es-ES" sz="2600" dirty="0" err="1"/>
              <a:t>also</a:t>
            </a:r>
            <a:r>
              <a:rPr lang="es-ES" sz="2600" dirty="0"/>
              <a:t> </a:t>
            </a:r>
            <a:r>
              <a:rPr lang="es-ES" sz="2600" dirty="0" err="1"/>
              <a:t>religious</a:t>
            </a:r>
            <a:r>
              <a:rPr lang="es-ES" sz="2600" dirty="0"/>
              <a:t> </a:t>
            </a:r>
            <a:r>
              <a:rPr lang="es-ES" sz="2600" dirty="0" err="1"/>
              <a:t>events</a:t>
            </a:r>
            <a:r>
              <a:rPr lang="es-ES" sz="2600" dirty="0"/>
              <a:t>, </a:t>
            </a:r>
            <a:r>
              <a:rPr lang="es-ES" sz="2600" dirty="0" err="1"/>
              <a:t>such</a:t>
            </a:r>
            <a:r>
              <a:rPr lang="es-ES" sz="2600" dirty="0"/>
              <a:t> as </a:t>
            </a:r>
            <a:r>
              <a:rPr lang="es-ES" sz="2600" dirty="0" err="1"/>
              <a:t>Holy</a:t>
            </a:r>
            <a:r>
              <a:rPr lang="es-ES" sz="2600" dirty="0"/>
              <a:t> </a:t>
            </a:r>
            <a:r>
              <a:rPr lang="es-ES" sz="2600" dirty="0" err="1"/>
              <a:t>Week</a:t>
            </a:r>
            <a:r>
              <a:rPr lang="es-ES" sz="2600" dirty="0"/>
              <a:t> in </a:t>
            </a:r>
            <a:r>
              <a:rPr lang="es-ES" sz="2600" dirty="0" err="1"/>
              <a:t>Andalusia</a:t>
            </a:r>
            <a:r>
              <a:rPr lang="es-ES" sz="2600" dirty="0"/>
              <a:t> (</a:t>
            </a:r>
            <a:r>
              <a:rPr lang="es-ES" sz="2600" dirty="0" err="1"/>
              <a:t>especially</a:t>
            </a:r>
            <a:r>
              <a:rPr lang="es-ES" sz="2600" dirty="0"/>
              <a:t> in </a:t>
            </a:r>
            <a:r>
              <a:rPr lang="es-ES" sz="2600" dirty="0" err="1"/>
              <a:t>Seville</a:t>
            </a:r>
            <a:r>
              <a:rPr lang="es-ES" sz="2600" dirty="0"/>
              <a:t> and </a:t>
            </a:r>
            <a:r>
              <a:rPr lang="es-ES" sz="2600" dirty="0" err="1"/>
              <a:t>Malaga</a:t>
            </a:r>
            <a:r>
              <a:rPr lang="es-ES" sz="2600" dirty="0"/>
              <a:t>) and </a:t>
            </a:r>
            <a:r>
              <a:rPr lang="es-ES" sz="2600" dirty="0" err="1"/>
              <a:t>Castile</a:t>
            </a:r>
            <a:r>
              <a:rPr lang="es-ES" sz="2600" dirty="0"/>
              <a:t> and </a:t>
            </a:r>
            <a:r>
              <a:rPr lang="es-ES" sz="2600" dirty="0" err="1"/>
              <a:t>Leon</a:t>
            </a:r>
            <a:r>
              <a:rPr lang="es-ES" sz="2600" dirty="0"/>
              <a:t> (Valladolid and Zamora),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Mystery</a:t>
            </a:r>
            <a:r>
              <a:rPr lang="es-ES" sz="2600" dirty="0"/>
              <a:t> Play of Elche, and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Chant</a:t>
            </a:r>
            <a:r>
              <a:rPr lang="es-ES" sz="2600" dirty="0"/>
              <a:t> of </a:t>
            </a:r>
            <a:r>
              <a:rPr lang="es-ES" sz="2600" dirty="0" err="1"/>
              <a:t>the</a:t>
            </a:r>
            <a:r>
              <a:rPr lang="es-ES" sz="2600" dirty="0"/>
              <a:t> </a:t>
            </a:r>
            <a:r>
              <a:rPr lang="es-ES" sz="2600" dirty="0" err="1"/>
              <a:t>Sybil</a:t>
            </a:r>
            <a:r>
              <a:rPr lang="es-ES" sz="2600" dirty="0"/>
              <a:t> in Majorca—</a:t>
            </a:r>
            <a:r>
              <a:rPr lang="es-ES" sz="2600" dirty="0" err="1"/>
              <a:t>these</a:t>
            </a:r>
            <a:r>
              <a:rPr lang="es-ES" sz="2600" dirty="0"/>
              <a:t> </a:t>
            </a:r>
            <a:r>
              <a:rPr lang="es-ES" sz="2600" dirty="0" err="1"/>
              <a:t>last</a:t>
            </a:r>
            <a:r>
              <a:rPr lang="es-ES" sz="2600" dirty="0"/>
              <a:t> </a:t>
            </a:r>
            <a:r>
              <a:rPr lang="es-ES" sz="2600" dirty="0" err="1"/>
              <a:t>two</a:t>
            </a:r>
            <a:r>
              <a:rPr lang="es-ES" sz="2600" dirty="0"/>
              <a:t> </a:t>
            </a:r>
            <a:r>
              <a:rPr lang="es-ES" sz="2600" dirty="0" err="1"/>
              <a:t>both</a:t>
            </a:r>
            <a:r>
              <a:rPr lang="es-ES" sz="2600" dirty="0"/>
              <a:t> </a:t>
            </a:r>
            <a:r>
              <a:rPr lang="es-ES" sz="2600" dirty="0" err="1"/>
              <a:t>on</a:t>
            </a:r>
            <a:r>
              <a:rPr lang="es-ES" sz="2600" dirty="0"/>
              <a:t> </a:t>
            </a:r>
            <a:r>
              <a:rPr lang="es-ES" sz="2600" dirty="0" err="1"/>
              <a:t>UNESCO’s</a:t>
            </a:r>
            <a:r>
              <a:rPr lang="es-ES" sz="2600" dirty="0"/>
              <a:t> Intangible Cultural </a:t>
            </a:r>
            <a:r>
              <a:rPr lang="es-ES" sz="2600" dirty="0" err="1"/>
              <a:t>Heritage</a:t>
            </a:r>
            <a:r>
              <a:rPr lang="es-ES" sz="2600" dirty="0"/>
              <a:t> </a:t>
            </a:r>
            <a:r>
              <a:rPr lang="es-ES" sz="2600" dirty="0" err="1"/>
              <a:t>list</a:t>
            </a:r>
            <a:r>
              <a:rPr lang="es-ES" sz="2600" dirty="0"/>
              <a:t>.</a:t>
            </a:r>
          </a:p>
          <a:p>
            <a:pPr marL="0" indent="0">
              <a:buNone/>
            </a:pPr>
            <a:r>
              <a:rPr lang="es-ES" sz="2800" dirty="0"/>
              <a:t/>
            </a:r>
            <a:br>
              <a:rPr lang="es-ES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9107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pantalla 2018-09-18 a las 14.34.11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" b="1175"/>
          <a:stretch>
            <a:fillRect/>
          </a:stretch>
        </p:blipFill>
        <p:spPr>
          <a:xfrm>
            <a:off x="457200" y="120861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0824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pantalla 2018-09-18 a las 14.34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" b="1175"/>
          <a:stretch>
            <a:fillRect/>
          </a:stretch>
        </p:blipFill>
        <p:spPr>
          <a:xfrm>
            <a:off x="457200" y="117686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6117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963877"/>
            <a:ext cx="1837975" cy="4930246"/>
          </a:xfrm>
        </p:spPr>
        <p:txBody>
          <a:bodyPr>
            <a:normAutofit/>
          </a:bodyPr>
          <a:lstStyle/>
          <a:p>
            <a:r>
              <a:rPr lang="es-ES_tradnl" dirty="0" err="1" smtClean="0">
                <a:solidFill>
                  <a:schemeClr val="accent1"/>
                </a:solidFill>
              </a:rPr>
              <a:t>Spain</a:t>
            </a:r>
            <a:endParaRPr lang="es-ES_tradnl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32023" y="963876"/>
            <a:ext cx="4864349" cy="54409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s-ES" sz="2800" dirty="0" err="1"/>
              <a:t>Now</a:t>
            </a:r>
            <a:r>
              <a:rPr lang="es-ES" sz="2800" dirty="0"/>
              <a:t>,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start</a:t>
            </a:r>
            <a:r>
              <a:rPr lang="es-ES" sz="2800" dirty="0"/>
              <a:t>, </a:t>
            </a:r>
            <a:r>
              <a:rPr lang="es-ES" sz="2800" dirty="0" err="1"/>
              <a:t>we</a:t>
            </a:r>
            <a:r>
              <a:rPr lang="es-ES" sz="2800" dirty="0"/>
              <a:t> are </a:t>
            </a:r>
            <a:r>
              <a:rPr lang="es-ES" sz="2800" dirty="0" err="1"/>
              <a:t>going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show </a:t>
            </a:r>
            <a:r>
              <a:rPr lang="es-ES" sz="2800" dirty="0" err="1"/>
              <a:t>you</a:t>
            </a:r>
            <a:r>
              <a:rPr lang="es-ES" sz="2800" dirty="0"/>
              <a:t> a </a:t>
            </a:r>
            <a:r>
              <a:rPr lang="es-ES" sz="2800" dirty="0" smtClean="0"/>
              <a:t>video. </a:t>
            </a:r>
            <a:r>
              <a:rPr lang="es-ES" sz="2800" dirty="0" err="1"/>
              <a:t>W</a:t>
            </a:r>
            <a:r>
              <a:rPr lang="es-ES" sz="2800" dirty="0" err="1" smtClean="0"/>
              <a:t>ith</a:t>
            </a:r>
            <a:r>
              <a:rPr lang="es-ES" sz="2800" dirty="0" smtClean="0"/>
              <a:t> </a:t>
            </a:r>
            <a:r>
              <a:rPr lang="es-ES" sz="2800" dirty="0" err="1"/>
              <a:t>that</a:t>
            </a:r>
            <a:r>
              <a:rPr lang="es-ES" sz="2800" dirty="0"/>
              <a:t> </a:t>
            </a:r>
            <a:r>
              <a:rPr lang="es-ES" sz="2800" dirty="0" smtClean="0"/>
              <a:t>video, </a:t>
            </a:r>
            <a:r>
              <a:rPr lang="es-ES" sz="2800" dirty="0" err="1"/>
              <a:t>you</a:t>
            </a:r>
            <a:r>
              <a:rPr lang="es-ES" sz="2800" dirty="0"/>
              <a:t> </a:t>
            </a:r>
            <a:r>
              <a:rPr lang="es-ES" sz="2800" dirty="0" err="1"/>
              <a:t>will</a:t>
            </a:r>
            <a:r>
              <a:rPr lang="es-ES" sz="2800" dirty="0"/>
              <a:t> </a:t>
            </a:r>
            <a:r>
              <a:rPr lang="es-ES" sz="2800" dirty="0" err="1"/>
              <a:t>know</a:t>
            </a:r>
            <a:r>
              <a:rPr lang="es-ES" sz="2800" dirty="0"/>
              <a:t> </a:t>
            </a:r>
            <a:r>
              <a:rPr lang="es-ES" sz="2800" dirty="0" err="1"/>
              <a:t>our</a:t>
            </a:r>
            <a:r>
              <a:rPr lang="es-ES" sz="2800" dirty="0"/>
              <a:t> country </a:t>
            </a:r>
            <a:r>
              <a:rPr lang="es-ES" sz="2800" dirty="0" err="1"/>
              <a:t>through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5 </a:t>
            </a:r>
            <a:r>
              <a:rPr lang="es-ES" sz="2800" dirty="0" err="1"/>
              <a:t>senses</a:t>
            </a:r>
            <a:r>
              <a:rPr lang="es-ES" sz="2800" dirty="0"/>
              <a:t>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6280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pantalla 2018-09-18 a las 14.31.10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" b="785"/>
          <a:stretch>
            <a:fillRect/>
          </a:stretch>
        </p:blipFill>
        <p:spPr>
          <a:xfrm>
            <a:off x="157163" y="941388"/>
            <a:ext cx="8772525" cy="4824412"/>
          </a:xfrm>
        </p:spPr>
      </p:pic>
    </p:spTree>
    <p:extLst>
      <p:ext uri="{BB962C8B-B14F-4D97-AF65-F5344CB8AC3E}">
        <p14:creationId xmlns:p14="http://schemas.microsoft.com/office/powerpoint/2010/main" val="220274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pantalla 2018-09-18 a las 14.32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" b="1008"/>
          <a:stretch>
            <a:fillRect/>
          </a:stretch>
        </p:blipFill>
        <p:spPr>
          <a:xfrm>
            <a:off x="287866" y="973667"/>
            <a:ext cx="8483618" cy="4665663"/>
          </a:xfrm>
        </p:spPr>
      </p:pic>
    </p:spTree>
    <p:extLst>
      <p:ext uri="{BB962C8B-B14F-4D97-AF65-F5344CB8AC3E}">
        <p14:creationId xmlns:p14="http://schemas.microsoft.com/office/powerpoint/2010/main" val="22248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963877"/>
            <a:ext cx="2114090" cy="4930246"/>
          </a:xfrm>
        </p:spPr>
        <p:txBody>
          <a:bodyPr>
            <a:normAutofit/>
          </a:bodyPr>
          <a:lstStyle/>
          <a:p>
            <a:r>
              <a:rPr lang="es-ES_tradnl" dirty="0" err="1" smtClean="0">
                <a:solidFill>
                  <a:schemeClr val="accent1"/>
                </a:solidFill>
              </a:rPr>
              <a:t>Spain’s</a:t>
            </a:r>
            <a:r>
              <a:rPr lang="es-ES_tradnl" dirty="0" smtClean="0">
                <a:solidFill>
                  <a:schemeClr val="accent1"/>
                </a:solidFill>
              </a:rPr>
              <a:t> </a:t>
            </a:r>
            <a:r>
              <a:rPr lang="es-ES_tradnl" dirty="0" err="1" smtClean="0">
                <a:solidFill>
                  <a:schemeClr val="accent1"/>
                </a:solidFill>
              </a:rPr>
              <a:t>history</a:t>
            </a:r>
            <a:endParaRPr lang="es-ES_tradnl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32023" y="963876"/>
            <a:ext cx="4864349" cy="54409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s-ES" sz="2800" dirty="0"/>
              <a:t>In </a:t>
            </a:r>
            <a:r>
              <a:rPr lang="es-ES" sz="2800" dirty="0" err="1"/>
              <a:t>our</a:t>
            </a:r>
            <a:r>
              <a:rPr lang="es-ES" sz="2800" dirty="0"/>
              <a:t> </a:t>
            </a:r>
            <a:r>
              <a:rPr lang="es-ES" sz="2800" dirty="0" err="1"/>
              <a:t>history</a:t>
            </a:r>
            <a:r>
              <a:rPr lang="es-ES" sz="2800" dirty="0"/>
              <a:t> </a:t>
            </a:r>
            <a:r>
              <a:rPr lang="es-ES" sz="2800" dirty="0" err="1"/>
              <a:t>we</a:t>
            </a:r>
            <a:r>
              <a:rPr lang="es-ES" sz="2800" dirty="0"/>
              <a:t> </a:t>
            </a:r>
            <a:r>
              <a:rPr lang="es-ES" sz="2800" dirty="0" err="1"/>
              <a:t>had</a:t>
            </a:r>
            <a:r>
              <a:rPr lang="es-ES" sz="2800" dirty="0"/>
              <a:t> </a:t>
            </a:r>
            <a:r>
              <a:rPr lang="es-ES" sz="2800" dirty="0" err="1"/>
              <a:t>some</a:t>
            </a:r>
            <a:r>
              <a:rPr lang="es-ES" sz="2800" dirty="0"/>
              <a:t> </a:t>
            </a:r>
            <a:r>
              <a:rPr lang="es-ES" sz="2800" dirty="0" err="1"/>
              <a:t>influences</a:t>
            </a:r>
            <a:r>
              <a:rPr lang="es-ES" sz="2800" dirty="0"/>
              <a:t> and </a:t>
            </a:r>
            <a:r>
              <a:rPr lang="es-ES" sz="2800" dirty="0" err="1"/>
              <a:t>facts</a:t>
            </a:r>
            <a:r>
              <a:rPr lang="es-ES" sz="2800" dirty="0"/>
              <a:t> </a:t>
            </a:r>
            <a:r>
              <a:rPr lang="es-ES" sz="2800" dirty="0" err="1"/>
              <a:t>that</a:t>
            </a:r>
            <a:r>
              <a:rPr lang="es-ES" sz="2800" dirty="0"/>
              <a:t> </a:t>
            </a:r>
            <a:r>
              <a:rPr lang="es-ES" sz="2800" dirty="0" err="1"/>
              <a:t>have</a:t>
            </a:r>
            <a:r>
              <a:rPr lang="es-ES" sz="2800" dirty="0"/>
              <a:t> </a:t>
            </a:r>
            <a:r>
              <a:rPr lang="es-ES" sz="2800" dirty="0" err="1"/>
              <a:t>marked</a:t>
            </a:r>
            <a:r>
              <a:rPr lang="es-ES" sz="2800" dirty="0"/>
              <a:t> </a:t>
            </a:r>
            <a:r>
              <a:rPr lang="es-ES" sz="2800" dirty="0" err="1"/>
              <a:t>it</a:t>
            </a:r>
            <a:r>
              <a:rPr lang="es-ES" sz="2800" dirty="0"/>
              <a:t>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1046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pantalla 2018-09-18 a las 14.32.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" b="1175"/>
          <a:stretch>
            <a:fillRect/>
          </a:stretch>
        </p:blipFill>
        <p:spPr>
          <a:xfrm>
            <a:off x="457200" y="124036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6949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843" y="963877"/>
            <a:ext cx="2943350" cy="4930246"/>
          </a:xfrm>
        </p:spPr>
        <p:txBody>
          <a:bodyPr>
            <a:normAutofit/>
          </a:bodyPr>
          <a:lstStyle/>
          <a:p>
            <a:r>
              <a:rPr lang="es-ES_tradnl" dirty="0" err="1" smtClean="0">
                <a:solidFill>
                  <a:schemeClr val="accent1"/>
                </a:solidFill>
              </a:rPr>
              <a:t>Romans</a:t>
            </a:r>
            <a:r>
              <a:rPr lang="es-ES_tradnl" dirty="0" smtClean="0">
                <a:solidFill>
                  <a:schemeClr val="accent1"/>
                </a:solidFill>
              </a:rPr>
              <a:t> (218 </a:t>
            </a:r>
            <a:r>
              <a:rPr lang="es-ES_tradnl" dirty="0" err="1" smtClean="0">
                <a:solidFill>
                  <a:schemeClr val="accent1"/>
                </a:solidFill>
              </a:rPr>
              <a:t>b.c</a:t>
            </a:r>
            <a:r>
              <a:rPr lang="es-ES_tradnl" dirty="0" smtClean="0">
                <a:solidFill>
                  <a:schemeClr val="accent1"/>
                </a:solidFill>
              </a:rPr>
              <a:t> </a:t>
            </a:r>
            <a:r>
              <a:rPr lang="mr-IN" dirty="0" smtClean="0">
                <a:solidFill>
                  <a:schemeClr val="accent1"/>
                </a:solidFill>
              </a:rPr>
              <a:t>–</a:t>
            </a:r>
            <a:r>
              <a:rPr lang="es-ES_tradnl" dirty="0" smtClean="0">
                <a:solidFill>
                  <a:schemeClr val="accent1"/>
                </a:solidFill>
              </a:rPr>
              <a:t> </a:t>
            </a:r>
            <a:r>
              <a:rPr lang="es-ES_tradnl" dirty="0" err="1" smtClean="0">
                <a:solidFill>
                  <a:schemeClr val="accent1"/>
                </a:solidFill>
              </a:rPr>
              <a:t>early</a:t>
            </a:r>
            <a:r>
              <a:rPr lang="es-ES_tradnl" dirty="0" smtClean="0">
                <a:solidFill>
                  <a:schemeClr val="accent1"/>
                </a:solidFill>
              </a:rPr>
              <a:t> </a:t>
            </a:r>
            <a:r>
              <a:rPr lang="es-ES_tradnl" dirty="0" err="1" smtClean="0">
                <a:solidFill>
                  <a:schemeClr val="accent1"/>
                </a:solidFill>
              </a:rPr>
              <a:t>fifth</a:t>
            </a:r>
            <a:r>
              <a:rPr lang="es-ES_tradnl" dirty="0" smtClean="0">
                <a:solidFill>
                  <a:schemeClr val="accent1"/>
                </a:solidFill>
              </a:rPr>
              <a:t> </a:t>
            </a:r>
            <a:r>
              <a:rPr lang="es-ES_tradnl" dirty="0" err="1" smtClean="0">
                <a:solidFill>
                  <a:schemeClr val="accent1"/>
                </a:solidFill>
              </a:rPr>
              <a:t>century</a:t>
            </a:r>
            <a:r>
              <a:rPr lang="es-ES_tradnl" dirty="0" smtClean="0">
                <a:solidFill>
                  <a:schemeClr val="accent1"/>
                </a:solidFill>
              </a:rPr>
              <a:t>)</a:t>
            </a:r>
            <a:endParaRPr lang="es-ES_tradnl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0722" y="798234"/>
            <a:ext cx="5411977" cy="544091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2400" dirty="0" smtClean="0"/>
              <a:t>Hispania </a:t>
            </a:r>
            <a:r>
              <a:rPr lang="es-ES" sz="2400" dirty="0" err="1"/>
              <a:t>was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name</a:t>
            </a:r>
            <a:r>
              <a:rPr lang="es-ES" sz="2400" dirty="0"/>
              <a:t>  </a:t>
            </a:r>
            <a:r>
              <a:rPr lang="es-ES" sz="2400" dirty="0" err="1"/>
              <a:t>which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Romans</a:t>
            </a:r>
            <a:r>
              <a:rPr lang="es-ES" sz="2400" dirty="0"/>
              <a:t> </a:t>
            </a:r>
            <a:r>
              <a:rPr lang="es-ES" sz="2400" dirty="0" err="1"/>
              <a:t>called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set of </a:t>
            </a:r>
            <a:r>
              <a:rPr lang="es-ES" sz="2400" dirty="0" err="1"/>
              <a:t>territories</a:t>
            </a:r>
            <a:r>
              <a:rPr lang="es-ES" sz="2400" dirty="0"/>
              <a:t> </a:t>
            </a:r>
            <a:r>
              <a:rPr lang="es-ES" sz="2400" dirty="0" err="1"/>
              <a:t>that</a:t>
            </a:r>
            <a:r>
              <a:rPr lang="es-ES" sz="2400" dirty="0"/>
              <a:t> </a:t>
            </a:r>
            <a:r>
              <a:rPr lang="es-ES" sz="2400" dirty="0" err="1"/>
              <a:t>were</a:t>
            </a:r>
            <a:r>
              <a:rPr lang="es-ES" sz="2400" dirty="0"/>
              <a:t> </a:t>
            </a:r>
            <a:r>
              <a:rPr lang="es-ES" sz="2400" dirty="0" err="1"/>
              <a:t>conquered</a:t>
            </a:r>
            <a:r>
              <a:rPr lang="es-ES" sz="2400" dirty="0"/>
              <a:t> </a:t>
            </a:r>
            <a:r>
              <a:rPr lang="es-ES" sz="2400" dirty="0" err="1"/>
              <a:t>by</a:t>
            </a:r>
            <a:r>
              <a:rPr lang="es-ES" sz="2400" dirty="0"/>
              <a:t> </a:t>
            </a:r>
            <a:r>
              <a:rPr lang="es-ES" sz="2400" dirty="0" err="1"/>
              <a:t>them</a:t>
            </a:r>
            <a:r>
              <a:rPr lang="es-ES" sz="2400" dirty="0"/>
              <a:t>. </a:t>
            </a:r>
          </a:p>
          <a:p>
            <a:r>
              <a:rPr lang="es-ES" sz="2400" dirty="0" err="1"/>
              <a:t>This</a:t>
            </a:r>
            <a:r>
              <a:rPr lang="es-ES" sz="2400" dirty="0"/>
              <a:t> </a:t>
            </a:r>
            <a:r>
              <a:rPr lang="es-ES" sz="2400" dirty="0" err="1"/>
              <a:t>period</a:t>
            </a:r>
            <a:r>
              <a:rPr lang="es-ES" sz="2400" dirty="0"/>
              <a:t> </a:t>
            </a:r>
            <a:r>
              <a:rPr lang="es-ES" sz="2400" dirty="0" err="1"/>
              <a:t>was</a:t>
            </a:r>
            <a:r>
              <a:rPr lang="es-ES" sz="2400" dirty="0"/>
              <a:t> </a:t>
            </a:r>
            <a:r>
              <a:rPr lang="es-ES" sz="2400" dirty="0" err="1"/>
              <a:t>extensive</a:t>
            </a:r>
            <a:r>
              <a:rPr lang="es-ES" sz="2400" dirty="0"/>
              <a:t> </a:t>
            </a:r>
            <a:r>
              <a:rPr lang="es-ES" sz="2400" dirty="0" err="1"/>
              <a:t>about</a:t>
            </a:r>
            <a:r>
              <a:rPr lang="es-ES" sz="2400" dirty="0"/>
              <a:t> 7 </a:t>
            </a:r>
            <a:r>
              <a:rPr lang="es-ES" sz="2400" dirty="0" err="1" smtClean="0"/>
              <a:t>centuries</a:t>
            </a:r>
            <a:r>
              <a:rPr lang="es-ES" sz="2400" dirty="0" smtClean="0"/>
              <a:t>.</a:t>
            </a:r>
            <a:endParaRPr lang="es-ES" sz="2400" dirty="0"/>
          </a:p>
          <a:p>
            <a:r>
              <a:rPr lang="es-ES" sz="2400" dirty="0" err="1" smtClean="0"/>
              <a:t>After</a:t>
            </a:r>
            <a:r>
              <a:rPr lang="es-ES" sz="2400" dirty="0" smtClean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period</a:t>
            </a:r>
            <a:r>
              <a:rPr lang="es-ES" sz="2400" dirty="0"/>
              <a:t> of </a:t>
            </a:r>
            <a:r>
              <a:rPr lang="es-ES" sz="2400" dirty="0" err="1"/>
              <a:t>conquest</a:t>
            </a:r>
            <a:r>
              <a:rPr lang="es-ES" sz="2400" dirty="0"/>
              <a:t>, Hispania </a:t>
            </a:r>
            <a:r>
              <a:rPr lang="es-ES" sz="2400" dirty="0" err="1"/>
              <a:t>became</a:t>
            </a:r>
            <a:r>
              <a:rPr lang="es-ES" sz="2400" dirty="0"/>
              <a:t> a fundamental </a:t>
            </a:r>
            <a:r>
              <a:rPr lang="es-ES" sz="2400" dirty="0" err="1"/>
              <a:t>part</a:t>
            </a:r>
            <a:r>
              <a:rPr lang="es-ES" sz="2400" dirty="0"/>
              <a:t> of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Roman</a:t>
            </a:r>
            <a:r>
              <a:rPr lang="es-ES" sz="2400" dirty="0"/>
              <a:t> </a:t>
            </a:r>
            <a:r>
              <a:rPr lang="es-ES" sz="2400" dirty="0" err="1"/>
              <a:t>Empire</a:t>
            </a:r>
            <a:r>
              <a:rPr lang="es-ES" sz="2400" dirty="0"/>
              <a:t>, </a:t>
            </a:r>
            <a:r>
              <a:rPr lang="es-ES" sz="2400" dirty="0" err="1"/>
              <a:t>providing</a:t>
            </a:r>
            <a:r>
              <a:rPr lang="es-ES" sz="2400" dirty="0"/>
              <a:t> </a:t>
            </a:r>
            <a:r>
              <a:rPr lang="es-ES" sz="2400" dirty="0" err="1"/>
              <a:t>it</a:t>
            </a:r>
            <a:r>
              <a:rPr lang="es-ES" sz="2400" dirty="0"/>
              <a:t>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an</a:t>
            </a:r>
            <a:r>
              <a:rPr lang="es-ES" sz="2400" dirty="0"/>
              <a:t> </a:t>
            </a:r>
            <a:r>
              <a:rPr lang="es-ES" sz="2400" dirty="0" err="1"/>
              <a:t>enormous</a:t>
            </a:r>
            <a:r>
              <a:rPr lang="es-ES" sz="2400" dirty="0"/>
              <a:t> </a:t>
            </a:r>
            <a:r>
              <a:rPr lang="es-ES" sz="2400" dirty="0" err="1"/>
              <a:t>wealth</a:t>
            </a:r>
            <a:r>
              <a:rPr lang="es-ES" sz="2400" dirty="0"/>
              <a:t> of material and human </a:t>
            </a:r>
            <a:r>
              <a:rPr lang="es-ES" sz="2400" dirty="0" err="1"/>
              <a:t>resources</a:t>
            </a:r>
            <a:r>
              <a:rPr lang="es-ES" sz="2400" dirty="0"/>
              <a:t>, and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centuries</a:t>
            </a:r>
            <a:r>
              <a:rPr lang="es-ES" sz="2400" dirty="0"/>
              <a:t> </a:t>
            </a:r>
            <a:r>
              <a:rPr lang="es-ES" sz="2400" dirty="0" err="1"/>
              <a:t>being</a:t>
            </a:r>
            <a:r>
              <a:rPr lang="es-ES" sz="2400" dirty="0"/>
              <a:t> </a:t>
            </a:r>
            <a:r>
              <a:rPr lang="es-ES" sz="2400" dirty="0" err="1"/>
              <a:t>one</a:t>
            </a:r>
            <a:r>
              <a:rPr lang="es-ES" sz="2400" dirty="0"/>
              <a:t> of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most</a:t>
            </a:r>
            <a:r>
              <a:rPr lang="es-ES" sz="2400" dirty="0"/>
              <a:t> </a:t>
            </a:r>
            <a:r>
              <a:rPr lang="es-ES" sz="2400" dirty="0" err="1"/>
              <a:t>stable</a:t>
            </a:r>
            <a:r>
              <a:rPr lang="es-ES" sz="2400" dirty="0"/>
              <a:t> </a:t>
            </a:r>
            <a:r>
              <a:rPr lang="es-ES" sz="2400" dirty="0" err="1"/>
              <a:t>parts</a:t>
            </a:r>
            <a:r>
              <a:rPr lang="es-ES" sz="2400" dirty="0"/>
              <a:t> of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Roman</a:t>
            </a:r>
            <a:r>
              <a:rPr lang="es-ES" sz="2400" dirty="0"/>
              <a:t> </a:t>
            </a:r>
            <a:r>
              <a:rPr lang="es-ES" sz="2400" dirty="0" err="1"/>
              <a:t>world</a:t>
            </a:r>
            <a:r>
              <a:rPr lang="es-ES" sz="2400" dirty="0"/>
              <a:t> and </a:t>
            </a:r>
            <a:r>
              <a:rPr lang="es-ES" sz="2400" dirty="0" err="1"/>
              <a:t>cradle</a:t>
            </a:r>
            <a:r>
              <a:rPr lang="es-ES" sz="2400" dirty="0"/>
              <a:t> of </a:t>
            </a:r>
            <a:r>
              <a:rPr lang="es-ES" sz="2400" dirty="0" err="1"/>
              <a:t>some</a:t>
            </a:r>
            <a:r>
              <a:rPr lang="es-ES" sz="2400" dirty="0"/>
              <a:t> </a:t>
            </a:r>
            <a:r>
              <a:rPr lang="es-ES" sz="2400" dirty="0" err="1"/>
              <a:t>rulers</a:t>
            </a:r>
            <a:r>
              <a:rPr lang="es-ES" sz="2400" dirty="0"/>
              <a:t> of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empire</a:t>
            </a:r>
            <a:r>
              <a:rPr lang="es-ES" sz="2400" dirty="0"/>
              <a:t>.</a:t>
            </a:r>
          </a:p>
          <a:p>
            <a:r>
              <a:rPr lang="es-ES" sz="2400" dirty="0" err="1" smtClean="0"/>
              <a:t>Now</a:t>
            </a:r>
            <a:r>
              <a:rPr lang="es-ES" sz="2400" dirty="0" smtClean="0"/>
              <a:t> </a:t>
            </a:r>
            <a:r>
              <a:rPr lang="es-ES" sz="2400" dirty="0" err="1"/>
              <a:t>we</a:t>
            </a:r>
            <a:r>
              <a:rPr lang="es-ES" sz="2400" dirty="0"/>
              <a:t> </a:t>
            </a:r>
            <a:r>
              <a:rPr lang="es-ES" sz="2400" dirty="0" err="1"/>
              <a:t>keep</a:t>
            </a:r>
            <a:r>
              <a:rPr lang="es-ES" sz="2400" dirty="0"/>
              <a:t>  </a:t>
            </a:r>
            <a:r>
              <a:rPr lang="es-ES" sz="2400" dirty="0" err="1"/>
              <a:t>important</a:t>
            </a:r>
            <a:r>
              <a:rPr lang="es-ES" sz="2400" dirty="0"/>
              <a:t> </a:t>
            </a:r>
            <a:r>
              <a:rPr lang="es-ES" sz="2400" dirty="0" err="1"/>
              <a:t>architectural</a:t>
            </a:r>
            <a:r>
              <a:rPr lang="es-ES" sz="2400" dirty="0"/>
              <a:t> </a:t>
            </a:r>
            <a:r>
              <a:rPr lang="es-ES" sz="2400" dirty="0" err="1"/>
              <a:t>constructions</a:t>
            </a:r>
            <a:r>
              <a:rPr lang="es-ES" sz="2400" dirty="0"/>
              <a:t> of </a:t>
            </a:r>
            <a:r>
              <a:rPr lang="es-ES" sz="2400" dirty="0" err="1"/>
              <a:t>them</a:t>
            </a:r>
            <a:r>
              <a:rPr lang="es-ES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9359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a de pantalla 2018-09-18 a las 14.32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" b="1277"/>
          <a:stretch>
            <a:fillRect/>
          </a:stretch>
        </p:blipFill>
        <p:spPr>
          <a:xfrm>
            <a:off x="457200" y="126153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40391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Macintosh PowerPoint</Application>
  <PresentationFormat>Bildschirmpräsentation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 Theme</vt:lpstr>
      <vt:lpstr>How Spain is?</vt:lpstr>
      <vt:lpstr>PowerPoint-Präsentation</vt:lpstr>
      <vt:lpstr>Spain</vt:lpstr>
      <vt:lpstr>PowerPoint-Präsentation</vt:lpstr>
      <vt:lpstr>PowerPoint-Präsentation</vt:lpstr>
      <vt:lpstr>Spain’s history</vt:lpstr>
      <vt:lpstr>PowerPoint-Präsentation</vt:lpstr>
      <vt:lpstr>Romans (218 b.c – early fifth century)</vt:lpstr>
      <vt:lpstr>PowerPoint-Präsentation</vt:lpstr>
      <vt:lpstr>Arabians (711-1492)</vt:lpstr>
      <vt:lpstr>PowerPoint-Präsentation</vt:lpstr>
      <vt:lpstr>Hispanic Monarchy</vt:lpstr>
      <vt:lpstr>PowerPoint-Präsentation</vt:lpstr>
      <vt:lpstr>Artistic and cultural heritage</vt:lpstr>
      <vt:lpstr>PowerPoint-Präsentation</vt:lpstr>
      <vt:lpstr>Our nature</vt:lpstr>
      <vt:lpstr>PowerPoint-Präsentation</vt:lpstr>
      <vt:lpstr>Gatronomy in Spain</vt:lpstr>
      <vt:lpstr>PowerPoint-Präsentation</vt:lpstr>
      <vt:lpstr>Our celebrations and traditions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Paloma Merino Casals</dc:creator>
  <cp:lastModifiedBy>Kristin</cp:lastModifiedBy>
  <cp:revision>8</cp:revision>
  <dcterms:created xsi:type="dcterms:W3CDTF">2018-09-18T12:50:16Z</dcterms:created>
  <dcterms:modified xsi:type="dcterms:W3CDTF">2018-10-21T18:54:34Z</dcterms:modified>
</cp:coreProperties>
</file>